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Oswald ExtraLight" panose="00000300000000000000" pitchFamily="50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1C576-F8FF-4748-BA9A-A35DFB0F2BC8}" v="1" dt="2025-06-28T18:03:57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51" y="4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10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ardner" userId="7bbccd6f358364ac" providerId="LiveId" clId="{D991C576-F8FF-4748-BA9A-A35DFB0F2BC8}"/>
    <pc:docChg chg="custSel modSld">
      <pc:chgData name="Rachel Gardner" userId="7bbccd6f358364ac" providerId="LiveId" clId="{D991C576-F8FF-4748-BA9A-A35DFB0F2BC8}" dt="2025-06-28T18:04:11.210" v="7" actId="1076"/>
      <pc:docMkLst>
        <pc:docMk/>
      </pc:docMkLst>
      <pc:sldChg chg="addSp delSp modSp mod delAnim modAnim">
        <pc:chgData name="Rachel Gardner" userId="7bbccd6f358364ac" providerId="LiveId" clId="{D991C576-F8FF-4748-BA9A-A35DFB0F2BC8}" dt="2025-06-28T18:04:11.210" v="7" actId="1076"/>
        <pc:sldMkLst>
          <pc:docMk/>
          <pc:sldMk cId="0" sldId="259"/>
        </pc:sldMkLst>
        <pc:picChg chg="add mod">
          <ac:chgData name="Rachel Gardner" userId="7bbccd6f358364ac" providerId="LiveId" clId="{D991C576-F8FF-4748-BA9A-A35DFB0F2BC8}" dt="2025-06-28T18:04:11.210" v="7" actId="1076"/>
          <ac:picMkLst>
            <pc:docMk/>
            <pc:sldMk cId="0" sldId="259"/>
            <ac:picMk id="2" creationId="{0BA71AC0-28FE-A0B8-2DA4-A1FBF6E98B38}"/>
          </ac:picMkLst>
        </pc:picChg>
        <pc:picChg chg="del">
          <ac:chgData name="Rachel Gardner" userId="7bbccd6f358364ac" providerId="LiveId" clId="{D991C576-F8FF-4748-BA9A-A35DFB0F2BC8}" dt="2025-06-28T18:03:44.598" v="0" actId="478"/>
          <ac:picMkLst>
            <pc:docMk/>
            <pc:sldMk cId="0" sldId="259"/>
            <ac:picMk id="85" creationId="{00000000-0000-0000-0000-000000000000}"/>
          </ac:picMkLst>
        </pc:picChg>
      </pc:sldChg>
      <pc:sldChg chg="modSp mod">
        <pc:chgData name="Rachel Gardner" userId="7bbccd6f358364ac" providerId="LiveId" clId="{D991C576-F8FF-4748-BA9A-A35DFB0F2BC8}" dt="2025-06-28T18:03:57.950" v="3" actId="27636"/>
        <pc:sldMkLst>
          <pc:docMk/>
          <pc:sldMk cId="0" sldId="262"/>
        </pc:sldMkLst>
        <pc:spChg chg="mod">
          <ac:chgData name="Rachel Gardner" userId="7bbccd6f358364ac" providerId="LiveId" clId="{D991C576-F8FF-4748-BA9A-A35DFB0F2BC8}" dt="2025-06-28T18:03:57.948" v="2" actId="27636"/>
          <ac:spMkLst>
            <pc:docMk/>
            <pc:sldMk cId="0" sldId="262"/>
            <ac:spMk id="107" creationId="{00000000-0000-0000-0000-000000000000}"/>
          </ac:spMkLst>
        </pc:spChg>
        <pc:spChg chg="mod">
          <ac:chgData name="Rachel Gardner" userId="7bbccd6f358364ac" providerId="LiveId" clId="{D991C576-F8FF-4748-BA9A-A35DFB0F2BC8}" dt="2025-06-28T18:03:57.950" v="3" actId="27636"/>
          <ac:spMkLst>
            <pc:docMk/>
            <pc:sldMk cId="0" sldId="262"/>
            <ac:spMk id="10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sar.org/2022/05/22/what-is-search-and-rescue-sa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HjQKXWqY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c7ny.com/post/thermal-drone-used-find-missing-puppy-woods-dobbs-ferry/1556522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a0f0541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2a0f0541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a0f05414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discussion topics: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Rescuing stranded hikers/climbers/skiers in mountains, locating children or elderly people in urban areas, rescuing trapped individuals after natural disasters such as floods or earthquakes, locating and rescuing individuals lost at sea, etc.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If students cannot think of scenarios in their local community, steer the discussion to where students may have seen examples of SAR when out of town or in media.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Older technologies: flares, airplanes, boats, flotation devices, etc.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Newer technologies: satellites, drones, infrared sensors, cameras, AI &amp; AR technologies, robots, GPS, etc.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g32a0f05414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a0f054149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Texas Search and Rescue: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https://www.texsar.org/2022/05/22/what-is-search-and-rescue-sar/</a:t>
            </a:r>
            <a:endParaRPr/>
          </a:p>
        </p:txBody>
      </p:sp>
      <p:sp>
        <p:nvSpPr>
          <p:cNvPr id="75" name="Google Shape;75;g32a0f054149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a0f05414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NBC News “Robot Rescue: Behind The Technology Deployed For Disaster Relief”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Video length − 2:11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https://www.youtube.com/watch?v=0yHjQKXWqYI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1" name="Google Shape;81;g32a0f05414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a0f05414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g32a0f05414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95572564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5" name="Google Shape;95;g3495572564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a0f0541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ABC7 NY: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https://abc7ny.com/post/thermal-drone-used-find-missing-puppy-woods-dobbs-ferry/15565225/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*Educators are encouraged to find case study examples local to their area. Be sensitive to events that may have had a direct negative impact on any students.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g32a0f0541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a0f054149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2a0f054149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4">
  <p:cSld name="Title and Content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759529" y="547007"/>
            <a:ext cx="51087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Bebas Neue"/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976058" y="1630064"/>
            <a:ext cx="6675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8">
  <p:cSld name="Title and Content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2037230" y="503304"/>
            <a:ext cx="684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2037230" y="1369218"/>
            <a:ext cx="6847800" cy="3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▪"/>
              <a:defRPr b="0" i="0">
                <a:solidFill>
                  <a:schemeClr val="dk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5">
  <p:cSld name="Title and Content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28650" y="87120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ts val="4500"/>
              <a:buFont typeface="Bebas Neue"/>
              <a:buNone/>
              <a:defRPr sz="4500">
                <a:solidFill>
                  <a:srgbClr val="99CC6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28650" y="1613648"/>
            <a:ext cx="78915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2pPr>
            <a:lvl3pPr marL="137160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b="0" i="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0yHjQKXWqYI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235650" y="3039775"/>
            <a:ext cx="8672700" cy="184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ever heard of the phrase “search and rescue” and if so, do you know what it means?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663" y="1789075"/>
            <a:ext cx="4324675" cy="7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2270325" y="560575"/>
            <a:ext cx="5871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800">
                <a:solidFill>
                  <a:srgbClr val="99CC67"/>
                </a:solidFill>
              </a:rPr>
              <a:t>Drones in Search &amp; Rescue</a:t>
            </a:r>
            <a:endParaRPr sz="4800">
              <a:solidFill>
                <a:srgbClr val="99CC67"/>
              </a:solidFill>
            </a:endParaRPr>
          </a:p>
        </p:txBody>
      </p:sp>
      <p:pic>
        <p:nvPicPr>
          <p:cNvPr id="66" name="Google Shape;66;p16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213375" y="216075"/>
            <a:ext cx="4717250" cy="47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2037225" y="503300"/>
            <a:ext cx="705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Bebas Neue"/>
              <a:buNone/>
            </a:pPr>
            <a:r>
              <a:rPr lang="en" sz="3400">
                <a:solidFill>
                  <a:srgbClr val="000000"/>
                </a:solidFill>
              </a:rPr>
              <a:t>Group Discussion Questions on Search &amp; Rescue</a:t>
            </a:r>
            <a:endParaRPr sz="3400">
              <a:solidFill>
                <a:srgbClr val="000000"/>
              </a:solidFill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2037225" y="1369225"/>
            <a:ext cx="68478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and rescue (SAR) is the process of locating and assisting individuals who are lost or are in danger.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examples of SAR?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there scenarios that occur in your local community that may require SAR?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know of any technologies that are currently used in SAR operations?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Types of Search &amp; Rescue Operations</a:t>
            </a:r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8611500" cy="391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types of SAR operations that depend on the location, weather, and other unique circumstances.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types of SAR operations include: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search and rescue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rescue diving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Aerial searches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Mounted (in difficult terrain) search and rescue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(at various heights) search and rescue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 and swiftwater rescue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Technology in Search &amp; Rescue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8832300" cy="86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Robots, including drones, are used in SAR operations to search where it is impossible or too dangerous for humans to search.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Online Media 1" title="Robot Rescue: Behind The Technology Deployed For Disaster Relief | NBC Nightly News">
            <a:hlinkClick r:id="" action="ppaction://media"/>
            <a:extLst>
              <a:ext uri="{FF2B5EF4-FFF2-40B4-BE49-F238E27FC236}">
                <a16:creationId xmlns:a16="http://schemas.microsoft.com/office/drawing/2014/main" id="{0BA71AC0-28FE-A0B8-2DA4-A1FBF6E98B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0645" y="1819205"/>
            <a:ext cx="5742709" cy="324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67"/>
              </a:buClr>
              <a:buSzPct val="100000"/>
              <a:buFont typeface="Bebas Neue"/>
              <a:buNone/>
            </a:pPr>
            <a:r>
              <a:rPr lang="en"/>
              <a:t>Parallel Track Search Pattern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4590000" cy="4002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Flying in a </a:t>
            </a: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 track search pattern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conducting aerial searches is useful when searching a large area of land and when the location of an individual is uncertain.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pattern consists of the aircraft flying in parallel lines, or lines that have the same distance apart at all times.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75" y="924525"/>
            <a:ext cx="3902850" cy="39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311700" y="445025"/>
            <a:ext cx="24012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20">
                <a:solidFill>
                  <a:srgbClr val="99CC67"/>
                </a:solidFill>
                <a:latin typeface="Bebas Neue"/>
                <a:ea typeface="Bebas Neue"/>
                <a:cs typeface="Bebas Neue"/>
                <a:sym typeface="Bebas Neue"/>
              </a:rPr>
              <a:t>The Engineering Design Process</a:t>
            </a:r>
            <a:endParaRPr sz="3320">
              <a:solidFill>
                <a:srgbClr val="99CC6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8" name="Google Shape;98;p21"/>
          <p:cNvSpPr txBox="1"/>
          <p:nvPr/>
        </p:nvSpPr>
        <p:spPr>
          <a:xfrm>
            <a:off x="311700" y="1418925"/>
            <a:ext cx="2772600" cy="3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Let’s look at a variation of what is called the Engineering Design Process (EDP) which is a series of steps used by engineers to solve problems.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7465050" y="172275"/>
            <a:ext cx="1511400" cy="696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/>
          <p:nvPr/>
        </p:nvSpPr>
        <p:spPr>
          <a:xfrm>
            <a:off x="3070750" y="226500"/>
            <a:ext cx="5916600" cy="4690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l="9015" t="6500" r="13931" b="4333"/>
          <a:stretch/>
        </p:blipFill>
        <p:spPr>
          <a:xfrm>
            <a:off x="3044325" y="257875"/>
            <a:ext cx="5969449" cy="46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50"/>
              <a:t>Case Study</a:t>
            </a:r>
            <a:endParaRPr sz="4050"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1056925"/>
            <a:ext cx="4866300" cy="201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rPr lang="en" sz="24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November 2024, a pet rescue group successfully located and rescued a dog named Lexi slipped out of her collar vanished into the woods in Dobbs Ferry, NY.</a:t>
            </a:r>
            <a:endParaRPr sz="24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3626350"/>
            <a:ext cx="8520600" cy="138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“Lexi was missing for hours but was recovered safely thanks to a view from overhead. She was tracked down with a drone equipped with thermal imaging.”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2" title="Screenshot 2025-04-07 at 9.58.4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76" y="978150"/>
            <a:ext cx="3763601" cy="2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230259"/>
            <a:ext cx="7886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50"/>
              <a:t>Activity Scenario</a:t>
            </a:r>
            <a:endParaRPr sz="405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980725"/>
            <a:ext cx="4471200" cy="393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lost dog wandered into a forest. The dog’s location is uncertain so Hopper acting as an SAR drone will fly in a parallel track search pattern during an aerial search.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code Hopper to fly in a parallel track search pattern in lines that are 5 feet apart.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425" y="795924"/>
            <a:ext cx="4147725" cy="420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(16:9)</PresentationFormat>
  <Paragraphs>41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Bebas Neue</vt:lpstr>
      <vt:lpstr>Oswald ExtraLight</vt:lpstr>
      <vt:lpstr>Simple Dark</vt:lpstr>
      <vt:lpstr>Drones in Search &amp; Rescue</vt:lpstr>
      <vt:lpstr>Group Discussion Questions on Search &amp; Rescue</vt:lpstr>
      <vt:lpstr>Types of Search &amp; Rescue Operations</vt:lpstr>
      <vt:lpstr>Technology in Search &amp; Rescue</vt:lpstr>
      <vt:lpstr>Parallel Track Search Pattern</vt:lpstr>
      <vt:lpstr>PowerPoint Presentation</vt:lpstr>
      <vt:lpstr>Case Study</vt:lpstr>
      <vt:lpstr>Activity Scenario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Gardner</dc:creator>
  <cp:lastModifiedBy>Rachel Gardner</cp:lastModifiedBy>
  <cp:revision>1</cp:revision>
  <dcterms:modified xsi:type="dcterms:W3CDTF">2025-06-28T18:04:12Z</dcterms:modified>
</cp:coreProperties>
</file>