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2" r:id="rId1"/>
  </p:sldMasterIdLst>
  <p:notesMasterIdLst>
    <p:notesMasterId r:id="rId11"/>
  </p:notesMasterIdLst>
  <p:sldIdLst>
    <p:sldId id="256" r:id="rId2"/>
    <p:sldId id="257" r:id="rId3"/>
    <p:sldId id="258" r:id="rId4"/>
    <p:sldId id="259" r:id="rId5"/>
    <p:sldId id="260" r:id="rId6"/>
    <p:sldId id="261" r:id="rId7"/>
    <p:sldId id="262" r:id="rId8"/>
    <p:sldId id="263" r:id="rId9"/>
    <p:sldId id="264" r:id="rId10"/>
  </p:sldIdLst>
  <p:sldSz cx="9144000" cy="5143500" type="screen16x9"/>
  <p:notesSz cx="6858000" cy="9144000"/>
  <p:embeddedFontLst>
    <p:embeddedFont>
      <p:font typeface="Bebas Neue" panose="020B0606020202050201" pitchFamily="34" charset="0"/>
      <p:regular r:id="rId12"/>
    </p:embeddedFont>
    <p:embeddedFont>
      <p:font typeface="Oswald ExtraLight" panose="00000300000000000000" pitchFamily="50" charset="0"/>
      <p:regular r:id="rId13"/>
      <p:bold r:id="rId1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89C6F74-B528-466C-809D-CE909A276193}" v="1" dt="2025-06-28T18:08:00.53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38" d="100"/>
          <a:sy n="138" d="100"/>
        </p:scale>
        <p:origin x="84" y="411"/>
      </p:cViewPr>
      <p:guideLst>
        <p:guide orient="horz" pos="1620"/>
        <p:guide pos="2880"/>
      </p:guideLst>
    </p:cSldViewPr>
  </p:slideViewPr>
  <p:notesTextViewPr>
    <p:cViewPr>
      <p:scale>
        <a:sx n="1" d="1"/>
        <a:sy n="1" d="1"/>
      </p:scale>
      <p:origin x="0" y="-105"/>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achel Gardner" userId="7bbccd6f358364ac" providerId="LiveId" clId="{489C6F74-B528-466C-809D-CE909A276193}"/>
    <pc:docChg chg="custSel modSld">
      <pc:chgData name="Rachel Gardner" userId="7bbccd6f358364ac" providerId="LiveId" clId="{489C6F74-B528-466C-809D-CE909A276193}" dt="2025-06-28T18:08:11.667" v="6" actId="1076"/>
      <pc:docMkLst>
        <pc:docMk/>
      </pc:docMkLst>
      <pc:sldChg chg="addSp delSp modSp mod delAnim modAnim">
        <pc:chgData name="Rachel Gardner" userId="7bbccd6f358364ac" providerId="LiveId" clId="{489C6F74-B528-466C-809D-CE909A276193}" dt="2025-06-28T18:08:11.667" v="6" actId="1076"/>
        <pc:sldMkLst>
          <pc:docMk/>
          <pc:sldMk cId="0" sldId="259"/>
        </pc:sldMkLst>
        <pc:picChg chg="add mod">
          <ac:chgData name="Rachel Gardner" userId="7bbccd6f358364ac" providerId="LiveId" clId="{489C6F74-B528-466C-809D-CE909A276193}" dt="2025-06-28T18:08:11.667" v="6" actId="1076"/>
          <ac:picMkLst>
            <pc:docMk/>
            <pc:sldMk cId="0" sldId="259"/>
            <ac:picMk id="2" creationId="{9F824B1F-E04B-1100-A273-1926BEB3E1A1}"/>
          </ac:picMkLst>
        </pc:picChg>
        <pc:picChg chg="del mod">
          <ac:chgData name="Rachel Gardner" userId="7bbccd6f358364ac" providerId="LiveId" clId="{489C6F74-B528-466C-809D-CE909A276193}" dt="2025-06-28T18:07:48.104" v="1" actId="478"/>
          <ac:picMkLst>
            <pc:docMk/>
            <pc:sldMk cId="0" sldId="259"/>
            <ac:picMk id="86" creationId="{00000000-0000-0000-0000-000000000000}"/>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centennialofflight.net/essay/Rotary/SAR/HE9.htm" TargetMode="External"/><Relationship Id="rId2" Type="http://schemas.openxmlformats.org/officeDocument/2006/relationships/slide" Target="../slides/slide2.xml"/><Relationship Id="rId1" Type="http://schemas.openxmlformats.org/officeDocument/2006/relationships/notesMaster" Target="../notesMasters/notesMaster1.xml"/><Relationship Id="rId4" Type="http://schemas.openxmlformats.org/officeDocument/2006/relationships/hyperlink" Target="https://cgaviationhistory.org/sar/the-helicopter-in-rescue/"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youtube.com/watch?v=Iu9G78OupDE"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9news.com/article/news/local/boy-found-douglas-county-rescue/73-6f60fa50-f1b0-43df-b8dc-83a1229ff773"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g32a0f05414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1" name="Google Shape;61;g32a0f054149_0_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3497e2aed6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chemeClr val="dk1"/>
                </a:solidFill>
              </a:rPr>
              <a:t>US Centennial of Flight Commision: </a:t>
            </a:r>
            <a:r>
              <a:rPr lang="en" u="sng">
                <a:solidFill>
                  <a:schemeClr val="hlink"/>
                </a:solidFill>
                <a:hlinkClick r:id="rId3"/>
              </a:rPr>
              <a:t>https://www.centennialofflight.net/essay/Rotary/SAR/HE9.htm</a:t>
            </a: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US Coast Guard Aviation History: </a:t>
            </a:r>
            <a:r>
              <a:rPr lang="en" u="sng">
                <a:solidFill>
                  <a:schemeClr val="hlink"/>
                </a:solidFill>
                <a:hlinkClick r:id="rId4"/>
              </a:rPr>
              <a:t>https://cgaviationhistory.org/sar/the-helicopter-in-rescue/</a:t>
            </a:r>
            <a:endParaRPr>
              <a:solidFill>
                <a:schemeClr val="dk1"/>
              </a:solidFill>
            </a:endParaRPr>
          </a:p>
        </p:txBody>
      </p:sp>
      <p:sp>
        <p:nvSpPr>
          <p:cNvPr id="69" name="Google Shape;69;g3497e2aed68_0_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g3497e2aed68_0_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dk1"/>
                </a:solidFill>
              </a:rPr>
              <a:t>Example discussion topics:</a:t>
            </a:r>
            <a:endParaRPr>
              <a:solidFill>
                <a:schemeClr val="dk1"/>
              </a:solidFill>
            </a:endParaRPr>
          </a:p>
          <a:p>
            <a:pPr marL="457200" lvl="0" indent="-298450" algn="l" rtl="0">
              <a:spcBef>
                <a:spcPts val="0"/>
              </a:spcBef>
              <a:spcAft>
                <a:spcPts val="0"/>
              </a:spcAft>
              <a:buClr>
                <a:schemeClr val="dk1"/>
              </a:buClr>
              <a:buSzPts val="1100"/>
              <a:buAutoNum type="arabicPeriod"/>
            </a:pPr>
            <a:r>
              <a:rPr lang="en">
                <a:solidFill>
                  <a:schemeClr val="dk1"/>
                </a:solidFill>
              </a:rPr>
              <a:t>Artificial Intelligence, Augmented Reality, biometrics, waterproof technology, drone swarms, communication capabilities, etc.</a:t>
            </a:r>
            <a:endParaRPr>
              <a:solidFill>
                <a:schemeClr val="dk1"/>
              </a:solidFill>
            </a:endParaRPr>
          </a:p>
          <a:p>
            <a:pPr marL="457200" lvl="0" indent="-298450" algn="l" rtl="0">
              <a:spcBef>
                <a:spcPts val="0"/>
              </a:spcBef>
              <a:spcAft>
                <a:spcPts val="0"/>
              </a:spcAft>
              <a:buClr>
                <a:schemeClr val="dk1"/>
              </a:buClr>
              <a:buSzPts val="1100"/>
              <a:buAutoNum type="arabicPeriod"/>
            </a:pPr>
            <a:r>
              <a:rPr lang="en">
                <a:solidFill>
                  <a:schemeClr val="dk1"/>
                </a:solidFill>
              </a:rPr>
              <a:t>Initial startup costs, weather conditions affecting the flight of the drone, potential for crashes, battery life, privacy concerns, etc.</a:t>
            </a:r>
            <a:endParaRPr>
              <a:solidFill>
                <a:schemeClr val="dk1"/>
              </a:solidFill>
            </a:endParaRPr>
          </a:p>
        </p:txBody>
      </p:sp>
      <p:sp>
        <p:nvSpPr>
          <p:cNvPr id="77" name="Google Shape;77;g3497e2aed68_0_61: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g32a0f054149_0_1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dirty="0">
                <a:solidFill>
                  <a:schemeClr val="dk1"/>
                </a:solidFill>
              </a:rPr>
              <a:t>9NEWS Denver “</a:t>
            </a:r>
            <a:r>
              <a:rPr lang="en" dirty="0"/>
              <a:t>Crews testing AI-enabled drones for search and rescue</a:t>
            </a:r>
            <a:r>
              <a:rPr lang="en" dirty="0">
                <a:solidFill>
                  <a:schemeClr val="dk1"/>
                </a:solidFill>
              </a:rPr>
              <a:t>”</a:t>
            </a:r>
            <a:endParaRPr dirty="0">
              <a:solidFill>
                <a:schemeClr val="dk1"/>
              </a:solidFill>
            </a:endParaRPr>
          </a:p>
          <a:p>
            <a:pPr marL="0" lvl="0" indent="0" algn="l" rtl="0">
              <a:spcBef>
                <a:spcPts val="0"/>
              </a:spcBef>
              <a:spcAft>
                <a:spcPts val="0"/>
              </a:spcAft>
              <a:buClr>
                <a:schemeClr val="dk1"/>
              </a:buClr>
              <a:buSzPts val="1100"/>
              <a:buFont typeface="Arial"/>
              <a:buNone/>
            </a:pPr>
            <a:r>
              <a:rPr lang="en" dirty="0">
                <a:solidFill>
                  <a:schemeClr val="dk1"/>
                </a:solidFill>
              </a:rPr>
              <a:t>Video length − 0:59</a:t>
            </a:r>
            <a:endParaRPr dirty="0">
              <a:solidFill>
                <a:schemeClr val="dk1"/>
              </a:solidFill>
            </a:endParaRPr>
          </a:p>
          <a:p>
            <a:pPr marL="0" lvl="0" indent="0" algn="l" rtl="0">
              <a:spcBef>
                <a:spcPts val="0"/>
              </a:spcBef>
              <a:spcAft>
                <a:spcPts val="0"/>
              </a:spcAft>
              <a:buClr>
                <a:schemeClr val="dk1"/>
              </a:buClr>
              <a:buSzPts val="1100"/>
              <a:buFont typeface="Arial"/>
              <a:buNone/>
            </a:pPr>
            <a:r>
              <a:rPr lang="en" u="sng" dirty="0">
                <a:solidFill>
                  <a:schemeClr val="hlink"/>
                </a:solidFill>
                <a:hlinkClick r:id="rId3"/>
              </a:rPr>
              <a:t>https://www.youtube.com/watch?v=Iu9G78OupDE</a:t>
            </a:r>
            <a:endParaRPr dirty="0">
              <a:solidFill>
                <a:schemeClr val="dk1"/>
              </a:solidFill>
            </a:endParaRPr>
          </a:p>
        </p:txBody>
      </p:sp>
      <p:sp>
        <p:nvSpPr>
          <p:cNvPr id="83" name="Google Shape;83;g32a0f054149_0_1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g32a0f054149_0_2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a:solidFill>
                <a:schemeClr val="dk1"/>
              </a:solidFill>
            </a:endParaRPr>
          </a:p>
        </p:txBody>
      </p:sp>
      <p:sp>
        <p:nvSpPr>
          <p:cNvPr id="89" name="Google Shape;89;g32a0f054149_0_253: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34955725645_0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a:p>
        </p:txBody>
      </p:sp>
      <p:sp>
        <p:nvSpPr>
          <p:cNvPr id="96" name="Google Shape;96;g34955725645_0_19: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g32a0f054149_0_2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chemeClr val="dk1"/>
                </a:solidFill>
              </a:rPr>
              <a:t>9NEWS Denver: </a:t>
            </a:r>
            <a:r>
              <a:rPr lang="en" u="sng">
                <a:solidFill>
                  <a:schemeClr val="hlink"/>
                </a:solidFill>
                <a:hlinkClick r:id="rId3"/>
              </a:rPr>
              <a:t>https://www.9news.com/article/news/local/boy-found-douglas-county-rescue/73-6f60fa50-f1b0-43df-b8dc-83a1229ff773</a:t>
            </a: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*Educators are encouraged to find case study examples local to their area. Be sensitive to events that may have had a direct negative impact on any students.</a:t>
            </a:r>
            <a:endParaRPr>
              <a:solidFill>
                <a:schemeClr val="dk1"/>
              </a:solidFill>
            </a:endParaRPr>
          </a:p>
        </p:txBody>
      </p:sp>
      <p:sp>
        <p:nvSpPr>
          <p:cNvPr id="105" name="Google Shape;105;g32a0f054149_0_26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3497e2aed68_0_1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solidFill>
                <a:schemeClr val="dk1"/>
              </a:solidFill>
            </a:endParaRPr>
          </a:p>
        </p:txBody>
      </p:sp>
      <p:sp>
        <p:nvSpPr>
          <p:cNvPr id="113" name="Google Shape;113;g3497e2aed68_0_12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g32a0f054149_0_3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9" name="Google Shape;119;g32a0f054149_0_324: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Content_4">
  <p:cSld name="Title and Content_4">
    <p:bg>
      <p:bgPr>
        <a:blipFill>
          <a:blip r:embed="rId2">
            <a:alphaModFix/>
          </a:blip>
          <a:stretch>
            <a:fillRect/>
          </a:stretch>
        </a:blipFill>
        <a:effectLst/>
      </p:bgPr>
    </p:bg>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2759529" y="547007"/>
            <a:ext cx="5108700" cy="782100"/>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lt1"/>
              </a:buClr>
              <a:buSzPts val="3300"/>
              <a:buFont typeface="Bebas Neue"/>
              <a:buNone/>
              <a:defRPr>
                <a:solidFill>
                  <a:schemeClr val="lt1"/>
                </a:solidFill>
                <a:latin typeface="Bebas Neue"/>
                <a:ea typeface="Bebas Neue"/>
                <a:cs typeface="Bebas Neue"/>
                <a:sym typeface="Bebas Neu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52" name="Google Shape;52;p13"/>
          <p:cNvSpPr txBox="1">
            <a:spLocks noGrp="1"/>
          </p:cNvSpPr>
          <p:nvPr>
            <p:ph type="body" idx="1"/>
          </p:nvPr>
        </p:nvSpPr>
        <p:spPr>
          <a:xfrm>
            <a:off x="1976058" y="1630064"/>
            <a:ext cx="6675600" cy="3232500"/>
          </a:xfrm>
          <a:prstGeom prst="rect">
            <a:avLst/>
          </a:prstGeom>
          <a:noFill/>
          <a:ln>
            <a:noFill/>
          </a:ln>
        </p:spPr>
        <p:txBody>
          <a:bodyPr spcFirstLastPara="1" wrap="square" lIns="68575" tIns="34275" rIns="68575" bIns="34275" anchor="t" anchorCtr="0">
            <a:normAutofit/>
          </a:bodyPr>
          <a:lstStyle>
            <a:lvl1pPr marL="457200" lvl="0" indent="-361950" algn="l">
              <a:lnSpc>
                <a:spcPct val="90000"/>
              </a:lnSpc>
              <a:spcBef>
                <a:spcPts val="800"/>
              </a:spcBef>
              <a:spcAft>
                <a:spcPts val="0"/>
              </a:spcAft>
              <a:buClr>
                <a:schemeClr val="lt1"/>
              </a:buClr>
              <a:buSzPts val="2100"/>
              <a:buFont typeface="Arial"/>
              <a:buChar char="▪"/>
              <a:defRPr b="0" i="0">
                <a:solidFill>
                  <a:schemeClr val="lt1"/>
                </a:solidFill>
                <a:latin typeface="Oswald ExtraLight"/>
                <a:ea typeface="Oswald ExtraLight"/>
                <a:cs typeface="Oswald ExtraLight"/>
                <a:sym typeface="Oswald ExtraLight"/>
              </a:defRPr>
            </a:lvl1pPr>
            <a:lvl2pPr marL="914400" lvl="1" indent="-342900" algn="l">
              <a:lnSpc>
                <a:spcPct val="90000"/>
              </a:lnSpc>
              <a:spcBef>
                <a:spcPts val="1200"/>
              </a:spcBef>
              <a:spcAft>
                <a:spcPts val="0"/>
              </a:spcAft>
              <a:buClr>
                <a:schemeClr val="lt1"/>
              </a:buClr>
              <a:buSzPts val="1800"/>
              <a:buFont typeface="Arial"/>
              <a:buChar char="▪"/>
              <a:defRPr b="0" i="0">
                <a:solidFill>
                  <a:schemeClr val="lt1"/>
                </a:solidFill>
                <a:latin typeface="Oswald ExtraLight"/>
                <a:ea typeface="Oswald ExtraLight"/>
                <a:cs typeface="Oswald ExtraLight"/>
                <a:sym typeface="Oswald ExtraLight"/>
              </a:defRPr>
            </a:lvl2pPr>
            <a:lvl3pPr marL="1371600" lvl="2" indent="-323850" algn="l">
              <a:lnSpc>
                <a:spcPct val="90000"/>
              </a:lnSpc>
              <a:spcBef>
                <a:spcPts val="1200"/>
              </a:spcBef>
              <a:spcAft>
                <a:spcPts val="0"/>
              </a:spcAft>
              <a:buClr>
                <a:schemeClr val="lt1"/>
              </a:buClr>
              <a:buSzPts val="1500"/>
              <a:buFont typeface="Arial"/>
              <a:buChar char="▪"/>
              <a:defRPr b="0" i="0">
                <a:solidFill>
                  <a:schemeClr val="lt1"/>
                </a:solidFill>
                <a:latin typeface="Oswald ExtraLight"/>
                <a:ea typeface="Oswald ExtraLight"/>
                <a:cs typeface="Oswald ExtraLight"/>
                <a:sym typeface="Oswald ExtraLight"/>
              </a:defRPr>
            </a:lvl3pPr>
            <a:lvl4pPr marL="1828800" lvl="3" indent="-317500" algn="l">
              <a:lnSpc>
                <a:spcPct val="90000"/>
              </a:lnSpc>
              <a:spcBef>
                <a:spcPts val="1200"/>
              </a:spcBef>
              <a:spcAft>
                <a:spcPts val="0"/>
              </a:spcAft>
              <a:buClr>
                <a:schemeClr val="lt1"/>
              </a:buClr>
              <a:buSzPts val="1400"/>
              <a:buFont typeface="Arial"/>
              <a:buChar char="▪"/>
              <a:defRPr b="0" i="0">
                <a:solidFill>
                  <a:schemeClr val="lt1"/>
                </a:solidFill>
                <a:latin typeface="Oswald ExtraLight"/>
                <a:ea typeface="Oswald ExtraLight"/>
                <a:cs typeface="Oswald ExtraLight"/>
                <a:sym typeface="Oswald ExtraLight"/>
              </a:defRPr>
            </a:lvl4pPr>
            <a:lvl5pPr marL="2286000" lvl="4" indent="-317500" algn="l">
              <a:lnSpc>
                <a:spcPct val="90000"/>
              </a:lnSpc>
              <a:spcBef>
                <a:spcPts val="1200"/>
              </a:spcBef>
              <a:spcAft>
                <a:spcPts val="0"/>
              </a:spcAft>
              <a:buClr>
                <a:schemeClr val="lt1"/>
              </a:buClr>
              <a:buSzPts val="1400"/>
              <a:buFont typeface="Arial"/>
              <a:buChar char="▪"/>
              <a:defRPr b="0" i="0">
                <a:solidFill>
                  <a:schemeClr val="lt1"/>
                </a:solidFill>
                <a:latin typeface="Oswald ExtraLight"/>
                <a:ea typeface="Oswald ExtraLight"/>
                <a:cs typeface="Oswald ExtraLight"/>
                <a:sym typeface="Oswald ExtraLight"/>
              </a:defRPr>
            </a:lvl5pPr>
            <a:lvl6pPr marL="2743200" lvl="5" indent="-317500" algn="l">
              <a:lnSpc>
                <a:spcPct val="90000"/>
              </a:lnSpc>
              <a:spcBef>
                <a:spcPts val="1200"/>
              </a:spcBef>
              <a:spcAft>
                <a:spcPts val="0"/>
              </a:spcAft>
              <a:buClr>
                <a:schemeClr val="dk1"/>
              </a:buClr>
              <a:buSzPts val="1400"/>
              <a:buChar char="■"/>
              <a:defRPr/>
            </a:lvl6pPr>
            <a:lvl7pPr marL="3200400" lvl="6" indent="-317500" algn="l">
              <a:lnSpc>
                <a:spcPct val="90000"/>
              </a:lnSpc>
              <a:spcBef>
                <a:spcPts val="1200"/>
              </a:spcBef>
              <a:spcAft>
                <a:spcPts val="0"/>
              </a:spcAft>
              <a:buClr>
                <a:schemeClr val="dk1"/>
              </a:buClr>
              <a:buSzPts val="1400"/>
              <a:buChar char="●"/>
              <a:defRPr/>
            </a:lvl7pPr>
            <a:lvl8pPr marL="3657600" lvl="7" indent="-317500" algn="l">
              <a:lnSpc>
                <a:spcPct val="90000"/>
              </a:lnSpc>
              <a:spcBef>
                <a:spcPts val="1200"/>
              </a:spcBef>
              <a:spcAft>
                <a:spcPts val="0"/>
              </a:spcAft>
              <a:buClr>
                <a:schemeClr val="dk1"/>
              </a:buClr>
              <a:buSzPts val="1400"/>
              <a:buChar char="○"/>
              <a:defRPr/>
            </a:lvl8pPr>
            <a:lvl9pPr marL="4114800" lvl="8" indent="-317500" algn="l">
              <a:lnSpc>
                <a:spcPct val="90000"/>
              </a:lnSpc>
              <a:spcBef>
                <a:spcPts val="1200"/>
              </a:spcBef>
              <a:spcAft>
                <a:spcPts val="1200"/>
              </a:spcAft>
              <a:buClr>
                <a:schemeClr val="dk1"/>
              </a:buClr>
              <a:buSzPts val="1400"/>
              <a:buChar char="■"/>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Content_8">
  <p:cSld name="Title and Content_8">
    <p:bg>
      <p:bgPr>
        <a:blipFill>
          <a:blip r:embed="rId2">
            <a:alphaModFix/>
          </a:blip>
          <a:stretch>
            <a:fillRect/>
          </a:stretch>
        </a:blipFill>
        <a:effectLst/>
      </p:bgPr>
    </p:bg>
    <p:spTree>
      <p:nvGrpSpPr>
        <p:cNvPr id="1" name="Shape 53"/>
        <p:cNvGrpSpPr/>
        <p:nvPr/>
      </p:nvGrpSpPr>
      <p:grpSpPr>
        <a:xfrm>
          <a:off x="0" y="0"/>
          <a:ext cx="0" cy="0"/>
          <a:chOff x="0" y="0"/>
          <a:chExt cx="0" cy="0"/>
        </a:xfrm>
      </p:grpSpPr>
      <p:sp>
        <p:nvSpPr>
          <p:cNvPr id="54" name="Google Shape;54;p14"/>
          <p:cNvSpPr txBox="1">
            <a:spLocks noGrp="1"/>
          </p:cNvSpPr>
          <p:nvPr>
            <p:ph type="title"/>
          </p:nvPr>
        </p:nvSpPr>
        <p:spPr>
          <a:xfrm>
            <a:off x="2037230" y="503304"/>
            <a:ext cx="6847800" cy="747000"/>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3300"/>
              <a:buFont typeface="Bebas Neue"/>
              <a:buNone/>
              <a:defRPr>
                <a:solidFill>
                  <a:schemeClr val="dk1"/>
                </a:solidFill>
                <a:latin typeface="Bebas Neue"/>
                <a:ea typeface="Bebas Neue"/>
                <a:cs typeface="Bebas Neue"/>
                <a:sym typeface="Bebas Neu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55" name="Google Shape;55;p14"/>
          <p:cNvSpPr txBox="1">
            <a:spLocks noGrp="1"/>
          </p:cNvSpPr>
          <p:nvPr>
            <p:ph type="body" idx="1"/>
          </p:nvPr>
        </p:nvSpPr>
        <p:spPr>
          <a:xfrm>
            <a:off x="2037230" y="1369218"/>
            <a:ext cx="6847800" cy="3572700"/>
          </a:xfrm>
          <a:prstGeom prst="rect">
            <a:avLst/>
          </a:prstGeom>
          <a:noFill/>
          <a:ln>
            <a:noFill/>
          </a:ln>
        </p:spPr>
        <p:txBody>
          <a:bodyPr spcFirstLastPara="1" wrap="square" lIns="68575" tIns="34275" rIns="68575" bIns="34275" anchor="t" anchorCtr="0">
            <a:normAutofit/>
          </a:bodyPr>
          <a:lstStyle>
            <a:lvl1pPr marL="457200" lvl="0" indent="-361950" algn="l">
              <a:lnSpc>
                <a:spcPct val="90000"/>
              </a:lnSpc>
              <a:spcBef>
                <a:spcPts val="800"/>
              </a:spcBef>
              <a:spcAft>
                <a:spcPts val="0"/>
              </a:spcAft>
              <a:buClr>
                <a:schemeClr val="dk1"/>
              </a:buClr>
              <a:buSzPts val="2100"/>
              <a:buFont typeface="Arial"/>
              <a:buChar char="▪"/>
              <a:defRPr b="0" i="0">
                <a:solidFill>
                  <a:schemeClr val="dk1"/>
                </a:solidFill>
                <a:latin typeface="Oswald ExtraLight"/>
                <a:ea typeface="Oswald ExtraLight"/>
                <a:cs typeface="Oswald ExtraLight"/>
                <a:sym typeface="Oswald ExtraLight"/>
              </a:defRPr>
            </a:lvl1pPr>
            <a:lvl2pPr marL="914400" lvl="1" indent="-342900" algn="l">
              <a:lnSpc>
                <a:spcPct val="90000"/>
              </a:lnSpc>
              <a:spcBef>
                <a:spcPts val="1200"/>
              </a:spcBef>
              <a:spcAft>
                <a:spcPts val="0"/>
              </a:spcAft>
              <a:buClr>
                <a:schemeClr val="dk1"/>
              </a:buClr>
              <a:buSzPts val="1800"/>
              <a:buFont typeface="Arial"/>
              <a:buChar char="▪"/>
              <a:defRPr b="0" i="0">
                <a:solidFill>
                  <a:schemeClr val="dk1"/>
                </a:solidFill>
                <a:latin typeface="Oswald ExtraLight"/>
                <a:ea typeface="Oswald ExtraLight"/>
                <a:cs typeface="Oswald ExtraLight"/>
                <a:sym typeface="Oswald ExtraLight"/>
              </a:defRPr>
            </a:lvl2pPr>
            <a:lvl3pPr marL="1371600" lvl="2" indent="-323850" algn="l">
              <a:lnSpc>
                <a:spcPct val="90000"/>
              </a:lnSpc>
              <a:spcBef>
                <a:spcPts val="1200"/>
              </a:spcBef>
              <a:spcAft>
                <a:spcPts val="0"/>
              </a:spcAft>
              <a:buClr>
                <a:schemeClr val="dk1"/>
              </a:buClr>
              <a:buSzPts val="1500"/>
              <a:buFont typeface="Arial"/>
              <a:buChar char="▪"/>
              <a:defRPr b="0" i="0">
                <a:solidFill>
                  <a:schemeClr val="dk1"/>
                </a:solidFill>
                <a:latin typeface="Oswald ExtraLight"/>
                <a:ea typeface="Oswald ExtraLight"/>
                <a:cs typeface="Oswald ExtraLight"/>
                <a:sym typeface="Oswald ExtraLight"/>
              </a:defRPr>
            </a:lvl3pPr>
            <a:lvl4pPr marL="1828800" lvl="3" indent="-317500" algn="l">
              <a:lnSpc>
                <a:spcPct val="90000"/>
              </a:lnSpc>
              <a:spcBef>
                <a:spcPts val="1200"/>
              </a:spcBef>
              <a:spcAft>
                <a:spcPts val="0"/>
              </a:spcAft>
              <a:buClr>
                <a:schemeClr val="dk1"/>
              </a:buClr>
              <a:buSzPts val="1400"/>
              <a:buFont typeface="Arial"/>
              <a:buChar char="▪"/>
              <a:defRPr b="0" i="0">
                <a:solidFill>
                  <a:schemeClr val="dk1"/>
                </a:solidFill>
                <a:latin typeface="Oswald ExtraLight"/>
                <a:ea typeface="Oswald ExtraLight"/>
                <a:cs typeface="Oswald ExtraLight"/>
                <a:sym typeface="Oswald ExtraLight"/>
              </a:defRPr>
            </a:lvl4pPr>
            <a:lvl5pPr marL="2286000" lvl="4" indent="-317500" algn="l">
              <a:lnSpc>
                <a:spcPct val="90000"/>
              </a:lnSpc>
              <a:spcBef>
                <a:spcPts val="1200"/>
              </a:spcBef>
              <a:spcAft>
                <a:spcPts val="0"/>
              </a:spcAft>
              <a:buClr>
                <a:schemeClr val="dk1"/>
              </a:buClr>
              <a:buSzPts val="1400"/>
              <a:buFont typeface="Arial"/>
              <a:buChar char="▪"/>
              <a:defRPr b="0" i="0">
                <a:solidFill>
                  <a:schemeClr val="dk1"/>
                </a:solidFill>
                <a:latin typeface="Oswald ExtraLight"/>
                <a:ea typeface="Oswald ExtraLight"/>
                <a:cs typeface="Oswald ExtraLight"/>
                <a:sym typeface="Oswald ExtraLight"/>
              </a:defRPr>
            </a:lvl5pPr>
            <a:lvl6pPr marL="2743200" lvl="5" indent="-317500" algn="l">
              <a:lnSpc>
                <a:spcPct val="90000"/>
              </a:lnSpc>
              <a:spcBef>
                <a:spcPts val="1200"/>
              </a:spcBef>
              <a:spcAft>
                <a:spcPts val="0"/>
              </a:spcAft>
              <a:buClr>
                <a:schemeClr val="dk1"/>
              </a:buClr>
              <a:buSzPts val="1400"/>
              <a:buChar char="■"/>
              <a:defRPr/>
            </a:lvl6pPr>
            <a:lvl7pPr marL="3200400" lvl="6" indent="-317500" algn="l">
              <a:lnSpc>
                <a:spcPct val="90000"/>
              </a:lnSpc>
              <a:spcBef>
                <a:spcPts val="1200"/>
              </a:spcBef>
              <a:spcAft>
                <a:spcPts val="0"/>
              </a:spcAft>
              <a:buClr>
                <a:schemeClr val="dk1"/>
              </a:buClr>
              <a:buSzPts val="1400"/>
              <a:buChar char="●"/>
              <a:defRPr/>
            </a:lvl7pPr>
            <a:lvl8pPr marL="3657600" lvl="7" indent="-317500" algn="l">
              <a:lnSpc>
                <a:spcPct val="90000"/>
              </a:lnSpc>
              <a:spcBef>
                <a:spcPts val="1200"/>
              </a:spcBef>
              <a:spcAft>
                <a:spcPts val="0"/>
              </a:spcAft>
              <a:buClr>
                <a:schemeClr val="dk1"/>
              </a:buClr>
              <a:buSzPts val="1400"/>
              <a:buChar char="○"/>
              <a:defRPr/>
            </a:lvl8pPr>
            <a:lvl9pPr marL="4114800" lvl="8" indent="-317500" algn="l">
              <a:lnSpc>
                <a:spcPct val="90000"/>
              </a:lnSpc>
              <a:spcBef>
                <a:spcPts val="1200"/>
              </a:spcBef>
              <a:spcAft>
                <a:spcPts val="1200"/>
              </a:spcAft>
              <a:buClr>
                <a:schemeClr val="dk1"/>
              </a:buClr>
              <a:buSzPts val="1400"/>
              <a:buChar char="■"/>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Content_5">
  <p:cSld name="Title and Content_5">
    <p:bg>
      <p:bgPr>
        <a:blipFill>
          <a:blip r:embed="rId2">
            <a:alphaModFix/>
          </a:blip>
          <a:stretch>
            <a:fillRect/>
          </a:stretch>
        </a:blipFill>
        <a:effectLst/>
      </p:bgPr>
    </p:bg>
    <p:spTree>
      <p:nvGrpSpPr>
        <p:cNvPr id="1" name="Shape 56"/>
        <p:cNvGrpSpPr/>
        <p:nvPr/>
      </p:nvGrpSpPr>
      <p:grpSpPr>
        <a:xfrm>
          <a:off x="0" y="0"/>
          <a:ext cx="0" cy="0"/>
          <a:chOff x="0" y="0"/>
          <a:chExt cx="0" cy="0"/>
        </a:xfrm>
      </p:grpSpPr>
      <p:sp>
        <p:nvSpPr>
          <p:cNvPr id="57" name="Google Shape;57;p15"/>
          <p:cNvSpPr txBox="1">
            <a:spLocks noGrp="1"/>
          </p:cNvSpPr>
          <p:nvPr>
            <p:ph type="title"/>
          </p:nvPr>
        </p:nvSpPr>
        <p:spPr>
          <a:xfrm>
            <a:off x="628650" y="871209"/>
            <a:ext cx="7886700" cy="595500"/>
          </a:xfrm>
          <a:prstGeom prst="rect">
            <a:avLst/>
          </a:prstGeom>
          <a:noFill/>
          <a:ln>
            <a:noFill/>
          </a:ln>
        </p:spPr>
        <p:txBody>
          <a:bodyPr spcFirstLastPara="1" wrap="square" lIns="68575" tIns="34275" rIns="68575" bIns="34275" anchor="t" anchorCtr="0">
            <a:normAutofit/>
          </a:bodyPr>
          <a:lstStyle>
            <a:lvl1pPr lvl="0" algn="l">
              <a:lnSpc>
                <a:spcPct val="90000"/>
              </a:lnSpc>
              <a:spcBef>
                <a:spcPts val="0"/>
              </a:spcBef>
              <a:spcAft>
                <a:spcPts val="0"/>
              </a:spcAft>
              <a:buClr>
                <a:srgbClr val="99CC67"/>
              </a:buClr>
              <a:buSzPts val="4500"/>
              <a:buFont typeface="Bebas Neue"/>
              <a:buNone/>
              <a:defRPr sz="4500">
                <a:solidFill>
                  <a:srgbClr val="99CC67"/>
                </a:solidFill>
                <a:latin typeface="Bebas Neue"/>
                <a:ea typeface="Bebas Neue"/>
                <a:cs typeface="Bebas Neue"/>
                <a:sym typeface="Bebas Neu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58" name="Google Shape;58;p15"/>
          <p:cNvSpPr txBox="1">
            <a:spLocks noGrp="1"/>
          </p:cNvSpPr>
          <p:nvPr>
            <p:ph type="body" idx="1"/>
          </p:nvPr>
        </p:nvSpPr>
        <p:spPr>
          <a:xfrm>
            <a:off x="628650" y="1613648"/>
            <a:ext cx="7891500" cy="3265800"/>
          </a:xfrm>
          <a:prstGeom prst="rect">
            <a:avLst/>
          </a:prstGeom>
          <a:noFill/>
          <a:ln>
            <a:noFill/>
          </a:ln>
        </p:spPr>
        <p:txBody>
          <a:bodyPr spcFirstLastPara="1" wrap="square" lIns="68575" tIns="34275" rIns="68575" bIns="34275" anchor="t" anchorCtr="0">
            <a:normAutofit/>
          </a:bodyPr>
          <a:lstStyle>
            <a:lvl1pPr marL="457200" lvl="0" indent="-361950" algn="l">
              <a:lnSpc>
                <a:spcPct val="90000"/>
              </a:lnSpc>
              <a:spcBef>
                <a:spcPts val="800"/>
              </a:spcBef>
              <a:spcAft>
                <a:spcPts val="0"/>
              </a:spcAft>
              <a:buClr>
                <a:schemeClr val="lt1"/>
              </a:buClr>
              <a:buSzPts val="2100"/>
              <a:buFont typeface="Arial"/>
              <a:buChar char="▪"/>
              <a:defRPr b="0" i="0">
                <a:solidFill>
                  <a:schemeClr val="lt1"/>
                </a:solidFill>
                <a:latin typeface="Oswald ExtraLight"/>
                <a:ea typeface="Oswald ExtraLight"/>
                <a:cs typeface="Oswald ExtraLight"/>
                <a:sym typeface="Oswald ExtraLight"/>
              </a:defRPr>
            </a:lvl1pPr>
            <a:lvl2pPr marL="914400" lvl="1" indent="-342900" algn="l">
              <a:lnSpc>
                <a:spcPct val="90000"/>
              </a:lnSpc>
              <a:spcBef>
                <a:spcPts val="1200"/>
              </a:spcBef>
              <a:spcAft>
                <a:spcPts val="0"/>
              </a:spcAft>
              <a:buClr>
                <a:schemeClr val="lt1"/>
              </a:buClr>
              <a:buSzPts val="1800"/>
              <a:buFont typeface="Arial"/>
              <a:buChar char="▪"/>
              <a:defRPr b="0" i="0">
                <a:solidFill>
                  <a:schemeClr val="lt1"/>
                </a:solidFill>
                <a:latin typeface="Oswald ExtraLight"/>
                <a:ea typeface="Oswald ExtraLight"/>
                <a:cs typeface="Oswald ExtraLight"/>
                <a:sym typeface="Oswald ExtraLight"/>
              </a:defRPr>
            </a:lvl2pPr>
            <a:lvl3pPr marL="1371600" lvl="2" indent="-323850" algn="l">
              <a:lnSpc>
                <a:spcPct val="90000"/>
              </a:lnSpc>
              <a:spcBef>
                <a:spcPts val="1200"/>
              </a:spcBef>
              <a:spcAft>
                <a:spcPts val="0"/>
              </a:spcAft>
              <a:buClr>
                <a:schemeClr val="lt1"/>
              </a:buClr>
              <a:buSzPts val="1500"/>
              <a:buFont typeface="Arial"/>
              <a:buChar char="▪"/>
              <a:defRPr b="0" i="0">
                <a:solidFill>
                  <a:schemeClr val="lt1"/>
                </a:solidFill>
                <a:latin typeface="Oswald ExtraLight"/>
                <a:ea typeface="Oswald ExtraLight"/>
                <a:cs typeface="Oswald ExtraLight"/>
                <a:sym typeface="Oswald ExtraLight"/>
              </a:defRPr>
            </a:lvl3pPr>
            <a:lvl4pPr marL="1828800" lvl="3" indent="-317500" algn="l">
              <a:lnSpc>
                <a:spcPct val="90000"/>
              </a:lnSpc>
              <a:spcBef>
                <a:spcPts val="1200"/>
              </a:spcBef>
              <a:spcAft>
                <a:spcPts val="0"/>
              </a:spcAft>
              <a:buClr>
                <a:schemeClr val="lt1"/>
              </a:buClr>
              <a:buSzPts val="1400"/>
              <a:buFont typeface="Arial"/>
              <a:buChar char="▪"/>
              <a:defRPr b="0" i="0">
                <a:solidFill>
                  <a:schemeClr val="lt1"/>
                </a:solidFill>
                <a:latin typeface="Oswald ExtraLight"/>
                <a:ea typeface="Oswald ExtraLight"/>
                <a:cs typeface="Oswald ExtraLight"/>
                <a:sym typeface="Oswald ExtraLight"/>
              </a:defRPr>
            </a:lvl4pPr>
            <a:lvl5pPr marL="2286000" lvl="4" indent="-317500" algn="l">
              <a:lnSpc>
                <a:spcPct val="90000"/>
              </a:lnSpc>
              <a:spcBef>
                <a:spcPts val="1200"/>
              </a:spcBef>
              <a:spcAft>
                <a:spcPts val="0"/>
              </a:spcAft>
              <a:buClr>
                <a:schemeClr val="lt1"/>
              </a:buClr>
              <a:buSzPts val="1400"/>
              <a:buFont typeface="Arial"/>
              <a:buChar char="▪"/>
              <a:defRPr b="0" i="0">
                <a:solidFill>
                  <a:schemeClr val="lt1"/>
                </a:solidFill>
                <a:latin typeface="Oswald ExtraLight"/>
                <a:ea typeface="Oswald ExtraLight"/>
                <a:cs typeface="Oswald ExtraLight"/>
                <a:sym typeface="Oswald ExtraLight"/>
              </a:defRPr>
            </a:lvl5pPr>
            <a:lvl6pPr marL="2743200" lvl="5" indent="-317500" algn="l">
              <a:lnSpc>
                <a:spcPct val="90000"/>
              </a:lnSpc>
              <a:spcBef>
                <a:spcPts val="1200"/>
              </a:spcBef>
              <a:spcAft>
                <a:spcPts val="0"/>
              </a:spcAft>
              <a:buClr>
                <a:schemeClr val="dk1"/>
              </a:buClr>
              <a:buSzPts val="1400"/>
              <a:buChar char="■"/>
              <a:defRPr/>
            </a:lvl6pPr>
            <a:lvl7pPr marL="3200400" lvl="6" indent="-317500" algn="l">
              <a:lnSpc>
                <a:spcPct val="90000"/>
              </a:lnSpc>
              <a:spcBef>
                <a:spcPts val="1200"/>
              </a:spcBef>
              <a:spcAft>
                <a:spcPts val="0"/>
              </a:spcAft>
              <a:buClr>
                <a:schemeClr val="dk1"/>
              </a:buClr>
              <a:buSzPts val="1400"/>
              <a:buChar char="●"/>
              <a:defRPr/>
            </a:lvl7pPr>
            <a:lvl8pPr marL="3657600" lvl="7" indent="-317500" algn="l">
              <a:lnSpc>
                <a:spcPct val="90000"/>
              </a:lnSpc>
              <a:spcBef>
                <a:spcPts val="1200"/>
              </a:spcBef>
              <a:spcAft>
                <a:spcPts val="0"/>
              </a:spcAft>
              <a:buClr>
                <a:schemeClr val="dk1"/>
              </a:buClr>
              <a:buSzPts val="1400"/>
              <a:buChar char="○"/>
              <a:defRPr/>
            </a:lvl8pPr>
            <a:lvl9pPr marL="4114800" lvl="8" indent="-317500" algn="l">
              <a:lnSpc>
                <a:spcPct val="90000"/>
              </a:lnSpc>
              <a:spcBef>
                <a:spcPts val="1200"/>
              </a:spcBef>
              <a:spcAft>
                <a:spcPts val="1200"/>
              </a:spcAft>
              <a:buClr>
                <a:schemeClr val="dk1"/>
              </a:buClr>
              <a:buSzPts val="1400"/>
              <a:buChar char="■"/>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25"/>
            <a:ext cx="4572000" cy="51435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Clr>
                <a:schemeClr val="dk1"/>
              </a:buClr>
              <a:buSzPts val="1800"/>
              <a:buChar char="●"/>
              <a:defRPr>
                <a:solidFill>
                  <a:schemeClr val="dk1"/>
                </a:solidFill>
              </a:defRPr>
            </a:lvl1pPr>
            <a:lvl2pPr marL="914400" lvl="1" indent="-317500">
              <a:spcBef>
                <a:spcPts val="0"/>
              </a:spcBef>
              <a:spcAft>
                <a:spcPts val="0"/>
              </a:spcAft>
              <a:buClr>
                <a:schemeClr val="dk1"/>
              </a:buClr>
              <a:buSzPts val="1400"/>
              <a:buChar char="○"/>
              <a:defRPr>
                <a:solidFill>
                  <a:schemeClr val="dk1"/>
                </a:solidFill>
              </a:defRPr>
            </a:lvl2pPr>
            <a:lvl3pPr marL="1371600" lvl="2" indent="-317500">
              <a:spcBef>
                <a:spcPts val="0"/>
              </a:spcBef>
              <a:spcAft>
                <a:spcPts val="0"/>
              </a:spcAft>
              <a:buClr>
                <a:schemeClr val="dk1"/>
              </a:buClr>
              <a:buSzPts val="1400"/>
              <a:buChar char="■"/>
              <a:defRPr>
                <a:solidFill>
                  <a:schemeClr val="dk1"/>
                </a:solidFill>
              </a:defRPr>
            </a:lvl3pPr>
            <a:lvl4pPr marL="1828800" lvl="3" indent="-317500">
              <a:spcBef>
                <a:spcPts val="0"/>
              </a:spcBef>
              <a:spcAft>
                <a:spcPts val="0"/>
              </a:spcAft>
              <a:buClr>
                <a:schemeClr val="dk1"/>
              </a:buClr>
              <a:buSzPts val="1400"/>
              <a:buChar char="●"/>
              <a:defRPr>
                <a:solidFill>
                  <a:schemeClr val="dk1"/>
                </a:solidFill>
              </a:defRPr>
            </a:lvl4pPr>
            <a:lvl5pPr marL="2286000" lvl="4" indent="-317500">
              <a:spcBef>
                <a:spcPts val="0"/>
              </a:spcBef>
              <a:spcAft>
                <a:spcPts val="0"/>
              </a:spcAft>
              <a:buClr>
                <a:schemeClr val="dk1"/>
              </a:buClr>
              <a:buSzPts val="1400"/>
              <a:buChar char="○"/>
              <a:defRPr>
                <a:solidFill>
                  <a:schemeClr val="dk1"/>
                </a:solidFill>
              </a:defRPr>
            </a:lvl5pPr>
            <a:lvl6pPr marL="2743200" lvl="5" indent="-317500">
              <a:spcBef>
                <a:spcPts val="0"/>
              </a:spcBef>
              <a:spcAft>
                <a:spcPts val="0"/>
              </a:spcAft>
              <a:buClr>
                <a:schemeClr val="dk1"/>
              </a:buClr>
              <a:buSzPts val="1400"/>
              <a:buChar char="■"/>
              <a:defRPr>
                <a:solidFill>
                  <a:schemeClr val="dk1"/>
                </a:solidFill>
              </a:defRPr>
            </a:lvl6pPr>
            <a:lvl7pPr marL="3200400" lvl="6" indent="-317500">
              <a:spcBef>
                <a:spcPts val="0"/>
              </a:spcBef>
              <a:spcAft>
                <a:spcPts val="0"/>
              </a:spcAft>
              <a:buClr>
                <a:schemeClr val="dk1"/>
              </a:buClr>
              <a:buSzPts val="1400"/>
              <a:buChar char="●"/>
              <a:defRPr>
                <a:solidFill>
                  <a:schemeClr val="dk1"/>
                </a:solidFill>
              </a:defRPr>
            </a:lvl7pPr>
            <a:lvl8pPr marL="3657600" lvl="7" indent="-317500">
              <a:spcBef>
                <a:spcPts val="0"/>
              </a:spcBef>
              <a:spcAft>
                <a:spcPts val="0"/>
              </a:spcAft>
              <a:buClr>
                <a:schemeClr val="dk1"/>
              </a:buClr>
              <a:buSzPts val="1400"/>
              <a:buChar char="○"/>
              <a:defRPr>
                <a:solidFill>
                  <a:schemeClr val="dk1"/>
                </a:solidFill>
              </a:defRPr>
            </a:lvl8pPr>
            <a:lvl9pPr marL="4114800" lvl="8" indent="-317500">
              <a:spcBef>
                <a:spcPts val="0"/>
              </a:spcBef>
              <a:spcAft>
                <a:spcPts val="0"/>
              </a:spcAft>
              <a:buClr>
                <a:schemeClr val="dk1"/>
              </a:buClr>
              <a:buSzPts val="1400"/>
              <a:buChar char="■"/>
              <a:defRPr>
                <a:solidFill>
                  <a:schemeClr val="dk1"/>
                </a:solidFill>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dark-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lt2"/>
              </a:buClr>
              <a:buSzPts val="1800"/>
              <a:buChar char="●"/>
              <a:defRPr sz="1800">
                <a:solidFill>
                  <a:schemeClr val="lt2"/>
                </a:solidFill>
              </a:defRPr>
            </a:lvl1pPr>
            <a:lvl2pPr marL="914400" lvl="1" indent="-317500">
              <a:lnSpc>
                <a:spcPct val="115000"/>
              </a:lnSpc>
              <a:spcBef>
                <a:spcPts val="0"/>
              </a:spcBef>
              <a:spcAft>
                <a:spcPts val="0"/>
              </a:spcAft>
              <a:buClr>
                <a:schemeClr val="lt2"/>
              </a:buClr>
              <a:buSzPts val="1400"/>
              <a:buChar char="○"/>
              <a:defRPr>
                <a:solidFill>
                  <a:schemeClr val="lt2"/>
                </a:solidFill>
              </a:defRPr>
            </a:lvl2pPr>
            <a:lvl3pPr marL="1371600" lvl="2" indent="-317500">
              <a:lnSpc>
                <a:spcPct val="115000"/>
              </a:lnSpc>
              <a:spcBef>
                <a:spcPts val="0"/>
              </a:spcBef>
              <a:spcAft>
                <a:spcPts val="0"/>
              </a:spcAft>
              <a:buClr>
                <a:schemeClr val="lt2"/>
              </a:buClr>
              <a:buSzPts val="1400"/>
              <a:buChar char="■"/>
              <a:defRPr>
                <a:solidFill>
                  <a:schemeClr val="lt2"/>
                </a:solidFill>
              </a:defRPr>
            </a:lvl3pPr>
            <a:lvl4pPr marL="1828800" lvl="3" indent="-317500">
              <a:lnSpc>
                <a:spcPct val="115000"/>
              </a:lnSpc>
              <a:spcBef>
                <a:spcPts val="0"/>
              </a:spcBef>
              <a:spcAft>
                <a:spcPts val="0"/>
              </a:spcAft>
              <a:buClr>
                <a:schemeClr val="lt2"/>
              </a:buClr>
              <a:buSzPts val="1400"/>
              <a:buChar char="●"/>
              <a:defRPr>
                <a:solidFill>
                  <a:schemeClr val="lt2"/>
                </a:solidFill>
              </a:defRPr>
            </a:lvl4pPr>
            <a:lvl5pPr marL="2286000" lvl="4" indent="-317500">
              <a:lnSpc>
                <a:spcPct val="115000"/>
              </a:lnSpc>
              <a:spcBef>
                <a:spcPts val="0"/>
              </a:spcBef>
              <a:spcAft>
                <a:spcPts val="0"/>
              </a:spcAft>
              <a:buClr>
                <a:schemeClr val="lt2"/>
              </a:buClr>
              <a:buSzPts val="1400"/>
              <a:buChar char="○"/>
              <a:defRPr>
                <a:solidFill>
                  <a:schemeClr val="lt2"/>
                </a:solidFill>
              </a:defRPr>
            </a:lvl5pPr>
            <a:lvl6pPr marL="2743200" lvl="5" indent="-317500">
              <a:lnSpc>
                <a:spcPct val="115000"/>
              </a:lnSpc>
              <a:spcBef>
                <a:spcPts val="0"/>
              </a:spcBef>
              <a:spcAft>
                <a:spcPts val="0"/>
              </a:spcAft>
              <a:buClr>
                <a:schemeClr val="lt2"/>
              </a:buClr>
              <a:buSzPts val="1400"/>
              <a:buChar char="■"/>
              <a:defRPr>
                <a:solidFill>
                  <a:schemeClr val="lt2"/>
                </a:solidFill>
              </a:defRPr>
            </a:lvl6pPr>
            <a:lvl7pPr marL="3200400" lvl="6" indent="-317500">
              <a:lnSpc>
                <a:spcPct val="115000"/>
              </a:lnSpc>
              <a:spcBef>
                <a:spcPts val="0"/>
              </a:spcBef>
              <a:spcAft>
                <a:spcPts val="0"/>
              </a:spcAft>
              <a:buClr>
                <a:schemeClr val="lt2"/>
              </a:buClr>
              <a:buSzPts val="1400"/>
              <a:buChar char="●"/>
              <a:defRPr>
                <a:solidFill>
                  <a:schemeClr val="lt2"/>
                </a:solidFill>
              </a:defRPr>
            </a:lvl7pPr>
            <a:lvl8pPr marL="3657600" lvl="7" indent="-317500">
              <a:lnSpc>
                <a:spcPct val="115000"/>
              </a:lnSpc>
              <a:spcBef>
                <a:spcPts val="0"/>
              </a:spcBef>
              <a:spcAft>
                <a:spcPts val="0"/>
              </a:spcAft>
              <a:buClr>
                <a:schemeClr val="lt2"/>
              </a:buClr>
              <a:buSzPts val="1400"/>
              <a:buChar char="○"/>
              <a:defRPr>
                <a:solidFill>
                  <a:schemeClr val="lt2"/>
                </a:solidFill>
              </a:defRPr>
            </a:lvl8pPr>
            <a:lvl9pPr marL="4114800" lvl="8" indent="-317500">
              <a:lnSpc>
                <a:spcPct val="115000"/>
              </a:lnSpc>
              <a:spcBef>
                <a:spcPts val="0"/>
              </a:spcBef>
              <a:spcAft>
                <a:spcPts val="0"/>
              </a:spcAft>
              <a:buClr>
                <a:schemeClr val="lt2"/>
              </a:buClr>
              <a:buSzPts val="1400"/>
              <a:buChar char="■"/>
              <a:defRPr>
                <a:solidFill>
                  <a:schemeClr val="lt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lt2"/>
                </a:solidFill>
              </a:defRPr>
            </a:lvl1pPr>
            <a:lvl2pPr lvl="1" algn="r">
              <a:buNone/>
              <a:defRPr sz="1000">
                <a:solidFill>
                  <a:schemeClr val="lt2"/>
                </a:solidFill>
              </a:defRPr>
            </a:lvl2pPr>
            <a:lvl3pPr lvl="2" algn="r">
              <a:buNone/>
              <a:defRPr sz="1000">
                <a:solidFill>
                  <a:schemeClr val="lt2"/>
                </a:solidFill>
              </a:defRPr>
            </a:lvl3pPr>
            <a:lvl4pPr lvl="3" algn="r">
              <a:buNone/>
              <a:defRPr sz="1000">
                <a:solidFill>
                  <a:schemeClr val="lt2"/>
                </a:solidFill>
              </a:defRPr>
            </a:lvl4pPr>
            <a:lvl5pPr lvl="4" algn="r">
              <a:buNone/>
              <a:defRPr sz="1000">
                <a:solidFill>
                  <a:schemeClr val="lt2"/>
                </a:solidFill>
              </a:defRPr>
            </a:lvl5pPr>
            <a:lvl6pPr lvl="5" algn="r">
              <a:buNone/>
              <a:defRPr sz="1000">
                <a:solidFill>
                  <a:schemeClr val="lt2"/>
                </a:solidFill>
              </a:defRPr>
            </a:lvl6pPr>
            <a:lvl7pPr lvl="6" algn="r">
              <a:buNone/>
              <a:defRPr sz="1000">
                <a:solidFill>
                  <a:schemeClr val="lt2"/>
                </a:solidFill>
              </a:defRPr>
            </a:lvl7pPr>
            <a:lvl8pPr lvl="7" algn="r">
              <a:buNone/>
              <a:defRPr sz="1000">
                <a:solidFill>
                  <a:schemeClr val="lt2"/>
                </a:solidFill>
              </a:defRPr>
            </a:lvl8pPr>
            <a:lvl9pPr lvl="8" algn="r">
              <a:buNone/>
              <a:defRPr sz="1000">
                <a:solidFill>
                  <a:schemeClr val="lt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4.xml"/><Relationship Id="rId1" Type="http://schemas.openxmlformats.org/officeDocument/2006/relationships/video" Target="https://www.youtube.com/embed/Iu9G78OupDE?feature=oembed" TargetMode="External"/><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3" name="Google Shape;63;p16"/>
          <p:cNvSpPr txBox="1">
            <a:spLocks noGrp="1"/>
          </p:cNvSpPr>
          <p:nvPr>
            <p:ph type="body" idx="1"/>
          </p:nvPr>
        </p:nvSpPr>
        <p:spPr>
          <a:xfrm>
            <a:off x="500850" y="3039775"/>
            <a:ext cx="8142300" cy="1849200"/>
          </a:xfrm>
          <a:prstGeom prst="rect">
            <a:avLst/>
          </a:prstGeom>
        </p:spPr>
        <p:txBody>
          <a:bodyPr spcFirstLastPara="1" wrap="square" lIns="68575" tIns="34275" rIns="68575" bIns="34275" anchor="t" anchorCtr="0">
            <a:noAutofit/>
          </a:bodyPr>
          <a:lstStyle/>
          <a:p>
            <a:pPr marL="0" lvl="0" indent="0" algn="ctr" rtl="0">
              <a:lnSpc>
                <a:spcPct val="100000"/>
              </a:lnSpc>
              <a:spcBef>
                <a:spcPts val="0"/>
              </a:spcBef>
              <a:spcAft>
                <a:spcPts val="1200"/>
              </a:spcAft>
              <a:buNone/>
            </a:pPr>
            <a:r>
              <a:rPr lang="en" sz="3800">
                <a:solidFill>
                  <a:schemeClr val="dk1"/>
                </a:solidFill>
                <a:latin typeface="Arial"/>
                <a:ea typeface="Arial"/>
                <a:cs typeface="Arial"/>
                <a:sym typeface="Arial"/>
              </a:rPr>
              <a:t>What kinds of new technologies could be created in the future of search and rescue (SAR)?</a:t>
            </a:r>
            <a:endParaRPr sz="3800">
              <a:solidFill>
                <a:schemeClr val="dk1"/>
              </a:solidFill>
              <a:latin typeface="Arial"/>
              <a:ea typeface="Arial"/>
              <a:cs typeface="Arial"/>
              <a:sym typeface="Arial"/>
            </a:endParaRPr>
          </a:p>
        </p:txBody>
      </p:sp>
      <p:pic>
        <p:nvPicPr>
          <p:cNvPr id="64" name="Google Shape;64;p16"/>
          <p:cNvPicPr preferRelativeResize="0"/>
          <p:nvPr/>
        </p:nvPicPr>
        <p:blipFill>
          <a:blip r:embed="rId3">
            <a:alphaModFix/>
          </a:blip>
          <a:stretch>
            <a:fillRect/>
          </a:stretch>
        </p:blipFill>
        <p:spPr>
          <a:xfrm>
            <a:off x="2409663" y="1789075"/>
            <a:ext cx="4324675" cy="769950"/>
          </a:xfrm>
          <a:prstGeom prst="rect">
            <a:avLst/>
          </a:prstGeom>
          <a:noFill/>
          <a:ln>
            <a:noFill/>
          </a:ln>
        </p:spPr>
      </p:pic>
      <p:sp>
        <p:nvSpPr>
          <p:cNvPr id="65" name="Google Shape;65;p16"/>
          <p:cNvSpPr txBox="1">
            <a:spLocks noGrp="1"/>
          </p:cNvSpPr>
          <p:nvPr>
            <p:ph type="title"/>
          </p:nvPr>
        </p:nvSpPr>
        <p:spPr>
          <a:xfrm>
            <a:off x="2270325" y="560575"/>
            <a:ext cx="5871300" cy="595500"/>
          </a:xfrm>
          <a:prstGeom prst="rect">
            <a:avLst/>
          </a:prstGeom>
          <a:noFill/>
          <a:ln>
            <a:noFill/>
          </a:ln>
        </p:spPr>
        <p:txBody>
          <a:bodyPr spcFirstLastPara="1" wrap="square" lIns="68575" tIns="34275" rIns="68575" bIns="34275" anchor="t" anchorCtr="0">
            <a:noAutofit/>
          </a:bodyPr>
          <a:lstStyle/>
          <a:p>
            <a:pPr marL="0" lvl="0" indent="0" algn="l" rtl="0">
              <a:lnSpc>
                <a:spcPct val="100000"/>
              </a:lnSpc>
              <a:spcBef>
                <a:spcPts val="0"/>
              </a:spcBef>
              <a:spcAft>
                <a:spcPts val="0"/>
              </a:spcAft>
              <a:buClr>
                <a:srgbClr val="000000"/>
              </a:buClr>
              <a:buSzPts val="990"/>
              <a:buFont typeface="Arial"/>
              <a:buNone/>
            </a:pPr>
            <a:r>
              <a:rPr lang="en" sz="4800">
                <a:solidFill>
                  <a:srgbClr val="99CC67"/>
                </a:solidFill>
              </a:rPr>
              <a:t>Drones in Search &amp; Rescue</a:t>
            </a:r>
            <a:endParaRPr sz="4800">
              <a:solidFill>
                <a:srgbClr val="99CC67"/>
              </a:solidFill>
            </a:endParaRPr>
          </a:p>
        </p:txBody>
      </p:sp>
      <p:pic>
        <p:nvPicPr>
          <p:cNvPr id="66" name="Google Shape;66;p16"/>
          <p:cNvPicPr preferRelativeResize="0"/>
          <p:nvPr/>
        </p:nvPicPr>
        <p:blipFill>
          <a:blip r:embed="rId4">
            <a:alphaModFix amt="25000"/>
          </a:blip>
          <a:stretch>
            <a:fillRect/>
          </a:stretch>
        </p:blipFill>
        <p:spPr>
          <a:xfrm>
            <a:off x="2213375" y="216075"/>
            <a:ext cx="4717250" cy="471725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Google Shape;71;p17"/>
          <p:cNvSpPr txBox="1">
            <a:spLocks noGrp="1"/>
          </p:cNvSpPr>
          <p:nvPr>
            <p:ph type="title"/>
          </p:nvPr>
        </p:nvSpPr>
        <p:spPr>
          <a:xfrm>
            <a:off x="311700" y="230259"/>
            <a:ext cx="7886700" cy="595500"/>
          </a:xfrm>
          <a:prstGeom prst="rect">
            <a:avLst/>
          </a:prstGeom>
          <a:noFill/>
          <a:ln>
            <a:noFill/>
          </a:ln>
        </p:spPr>
        <p:txBody>
          <a:bodyPr spcFirstLastPara="1" wrap="square" lIns="68575" tIns="34275" rIns="68575" bIns="34275" anchor="t" anchorCtr="0">
            <a:normAutofit fontScale="90000"/>
          </a:bodyPr>
          <a:lstStyle/>
          <a:p>
            <a:pPr marL="0" lvl="0" indent="0" algn="l" rtl="0">
              <a:lnSpc>
                <a:spcPct val="90000"/>
              </a:lnSpc>
              <a:spcBef>
                <a:spcPts val="0"/>
              </a:spcBef>
              <a:spcAft>
                <a:spcPts val="0"/>
              </a:spcAft>
              <a:buClr>
                <a:srgbClr val="99CC67"/>
              </a:buClr>
              <a:buSzPct val="100000"/>
              <a:buFont typeface="Bebas Neue"/>
              <a:buNone/>
            </a:pPr>
            <a:r>
              <a:rPr lang="en"/>
              <a:t>History of Aerial Search &amp; Rescue</a:t>
            </a:r>
            <a:endParaRPr/>
          </a:p>
        </p:txBody>
      </p:sp>
      <p:sp>
        <p:nvSpPr>
          <p:cNvPr id="72" name="Google Shape;72;p17"/>
          <p:cNvSpPr txBox="1"/>
          <p:nvPr/>
        </p:nvSpPr>
        <p:spPr>
          <a:xfrm>
            <a:off x="311700" y="904525"/>
            <a:ext cx="5127000" cy="2712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300">
                <a:solidFill>
                  <a:schemeClr val="dk1"/>
                </a:solidFill>
              </a:rPr>
              <a:t>Helicopters were first used for search and rescue operations during World War II.</a:t>
            </a:r>
            <a:endParaRPr sz="2300">
              <a:solidFill>
                <a:schemeClr val="dk1"/>
              </a:solidFill>
            </a:endParaRPr>
          </a:p>
          <a:p>
            <a:pPr marL="0" lvl="0" indent="0" algn="l" rtl="0">
              <a:spcBef>
                <a:spcPts val="1200"/>
              </a:spcBef>
              <a:spcAft>
                <a:spcPts val="1200"/>
              </a:spcAft>
              <a:buNone/>
            </a:pPr>
            <a:r>
              <a:rPr lang="en" sz="2300">
                <a:solidFill>
                  <a:schemeClr val="dk1"/>
                </a:solidFill>
              </a:rPr>
              <a:t>During the 1960s, Sikorsky helicopters were being developed to include bigger fuel tanks, strong hoists to pull individuals to safety, and spotlights for night SAR operations.</a:t>
            </a:r>
            <a:endParaRPr sz="2300">
              <a:solidFill>
                <a:schemeClr val="dk1"/>
              </a:solidFill>
            </a:endParaRPr>
          </a:p>
        </p:txBody>
      </p:sp>
      <p:sp>
        <p:nvSpPr>
          <p:cNvPr id="73" name="Google Shape;73;p17"/>
          <p:cNvSpPr txBox="1"/>
          <p:nvPr/>
        </p:nvSpPr>
        <p:spPr>
          <a:xfrm>
            <a:off x="311700" y="4019775"/>
            <a:ext cx="8520600" cy="921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1200"/>
              </a:spcAft>
              <a:buNone/>
            </a:pPr>
            <a:r>
              <a:rPr lang="en" sz="2300">
                <a:solidFill>
                  <a:schemeClr val="dk1"/>
                </a:solidFill>
              </a:rPr>
              <a:t>Technology for SAR helicopters started to include night vision and thermal imaging sensors by the 1980s.</a:t>
            </a:r>
            <a:endParaRPr sz="2300">
              <a:solidFill>
                <a:schemeClr val="dk1"/>
              </a:solidFill>
            </a:endParaRPr>
          </a:p>
        </p:txBody>
      </p:sp>
      <p:pic>
        <p:nvPicPr>
          <p:cNvPr id="74" name="Google Shape;74;p17" title="Coast-Guard-HO4S-3G.png"/>
          <p:cNvPicPr preferRelativeResize="0"/>
          <p:nvPr/>
        </p:nvPicPr>
        <p:blipFill>
          <a:blip r:embed="rId3">
            <a:alphaModFix/>
          </a:blip>
          <a:stretch>
            <a:fillRect/>
          </a:stretch>
        </p:blipFill>
        <p:spPr>
          <a:xfrm>
            <a:off x="5438700" y="1104575"/>
            <a:ext cx="3552900" cy="2809514"/>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Google Shape;79;p18"/>
          <p:cNvSpPr txBox="1"/>
          <p:nvPr/>
        </p:nvSpPr>
        <p:spPr>
          <a:xfrm>
            <a:off x="2037225" y="503300"/>
            <a:ext cx="7057800" cy="747000"/>
          </a:xfrm>
          <a:prstGeom prst="rect">
            <a:avLst/>
          </a:prstGeom>
          <a:noFill/>
          <a:ln>
            <a:noFill/>
          </a:ln>
        </p:spPr>
        <p:txBody>
          <a:bodyPr spcFirstLastPara="1" wrap="square" lIns="68575" tIns="34275" rIns="68575" bIns="34275" anchor="ctr" anchorCtr="0">
            <a:normAutofit/>
          </a:bodyPr>
          <a:lstStyle/>
          <a:p>
            <a:pPr marL="0" lvl="0" indent="0" algn="l" rtl="0">
              <a:lnSpc>
                <a:spcPct val="90000"/>
              </a:lnSpc>
              <a:spcBef>
                <a:spcPts val="0"/>
              </a:spcBef>
              <a:spcAft>
                <a:spcPts val="0"/>
              </a:spcAft>
              <a:buNone/>
            </a:pPr>
            <a:r>
              <a:rPr lang="en" sz="3400">
                <a:latin typeface="Bebas Neue"/>
                <a:ea typeface="Bebas Neue"/>
                <a:cs typeface="Bebas Neue"/>
                <a:sym typeface="Bebas Neue"/>
              </a:rPr>
              <a:t>Group Discussion Questions on Search &amp; Rescue</a:t>
            </a:r>
            <a:endParaRPr sz="3400">
              <a:latin typeface="Bebas Neue"/>
              <a:ea typeface="Bebas Neue"/>
              <a:cs typeface="Bebas Neue"/>
              <a:sym typeface="Bebas Neue"/>
            </a:endParaRPr>
          </a:p>
        </p:txBody>
      </p:sp>
      <p:sp>
        <p:nvSpPr>
          <p:cNvPr id="80" name="Google Shape;80;p18"/>
          <p:cNvSpPr txBox="1"/>
          <p:nvPr/>
        </p:nvSpPr>
        <p:spPr>
          <a:xfrm>
            <a:off x="2037225" y="1369225"/>
            <a:ext cx="7106700" cy="3774300"/>
          </a:xfrm>
          <a:prstGeom prst="rect">
            <a:avLst/>
          </a:prstGeom>
          <a:noFill/>
          <a:ln>
            <a:noFill/>
          </a:ln>
        </p:spPr>
        <p:txBody>
          <a:bodyPr spcFirstLastPara="1" wrap="square" lIns="68575" tIns="34275" rIns="68575" bIns="34275" anchor="t" anchorCtr="0">
            <a:normAutofit/>
          </a:bodyPr>
          <a:lstStyle/>
          <a:p>
            <a:pPr marL="0" lvl="0" indent="0" algn="l" rtl="0">
              <a:spcBef>
                <a:spcPts val="0"/>
              </a:spcBef>
              <a:spcAft>
                <a:spcPts val="0"/>
              </a:spcAft>
              <a:buNone/>
            </a:pPr>
            <a:r>
              <a:rPr lang="en" sz="2400"/>
              <a:t>So far, drones have mostly been used in SAR for searching and locating individuals using cameras or sensors.</a:t>
            </a:r>
            <a:endParaRPr sz="2400"/>
          </a:p>
          <a:p>
            <a:pPr marL="457200" lvl="0" indent="-381000" algn="l" rtl="0">
              <a:spcBef>
                <a:spcPts val="1200"/>
              </a:spcBef>
              <a:spcAft>
                <a:spcPts val="0"/>
              </a:spcAft>
              <a:buClr>
                <a:srgbClr val="000000"/>
              </a:buClr>
              <a:buSzPts val="2400"/>
              <a:buAutoNum type="arabicPeriod"/>
            </a:pPr>
            <a:r>
              <a:rPr lang="en" sz="2400"/>
              <a:t>What are some future applications that drones could potentially be used in SAR?</a:t>
            </a:r>
            <a:endParaRPr sz="2400"/>
          </a:p>
          <a:p>
            <a:pPr marL="457200" lvl="0" indent="-381000" algn="l" rtl="0">
              <a:spcBef>
                <a:spcPts val="1000"/>
              </a:spcBef>
              <a:spcAft>
                <a:spcPts val="0"/>
              </a:spcAft>
              <a:buClr>
                <a:srgbClr val="000000"/>
              </a:buClr>
              <a:buSzPts val="2400"/>
              <a:buAutoNum type="arabicPeriod"/>
            </a:pPr>
            <a:r>
              <a:rPr lang="en" sz="2400"/>
              <a:t>What could be some possible obstacles and challenges when using drones for SAR in these potential future applications?</a:t>
            </a:r>
            <a:endParaRPr sz="240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Google Shape;85;p19"/>
          <p:cNvSpPr txBox="1">
            <a:spLocks noGrp="1"/>
          </p:cNvSpPr>
          <p:nvPr>
            <p:ph type="title"/>
          </p:nvPr>
        </p:nvSpPr>
        <p:spPr>
          <a:xfrm>
            <a:off x="311700" y="230259"/>
            <a:ext cx="7886700" cy="595500"/>
          </a:xfrm>
          <a:prstGeom prst="rect">
            <a:avLst/>
          </a:prstGeom>
          <a:noFill/>
          <a:ln>
            <a:noFill/>
          </a:ln>
        </p:spPr>
        <p:txBody>
          <a:bodyPr spcFirstLastPara="1" wrap="square" lIns="68575" tIns="34275" rIns="68575" bIns="34275" anchor="t" anchorCtr="0">
            <a:normAutofit fontScale="90000"/>
          </a:bodyPr>
          <a:lstStyle/>
          <a:p>
            <a:pPr marL="0" lvl="0" indent="0" algn="l" rtl="0">
              <a:lnSpc>
                <a:spcPct val="90000"/>
              </a:lnSpc>
              <a:spcBef>
                <a:spcPts val="0"/>
              </a:spcBef>
              <a:spcAft>
                <a:spcPts val="0"/>
              </a:spcAft>
              <a:buClr>
                <a:srgbClr val="99CC67"/>
              </a:buClr>
              <a:buSzPct val="100000"/>
              <a:buFont typeface="Bebas Neue"/>
              <a:buNone/>
            </a:pPr>
            <a:r>
              <a:rPr lang="en"/>
              <a:t>Drones in Search &amp; Rescue</a:t>
            </a:r>
            <a:endParaRPr/>
          </a:p>
        </p:txBody>
      </p:sp>
      <p:pic>
        <p:nvPicPr>
          <p:cNvPr id="2" name="Online Media 1" title="Crews testing AI-enabled drones for search and rescue">
            <a:hlinkClick r:id="" action="ppaction://media"/>
            <a:extLst>
              <a:ext uri="{FF2B5EF4-FFF2-40B4-BE49-F238E27FC236}">
                <a16:creationId xmlns:a16="http://schemas.microsoft.com/office/drawing/2014/main" id="{9F824B1F-E04B-1100-A273-1926BEB3E1A1}"/>
              </a:ext>
            </a:extLst>
          </p:cNvPr>
          <p:cNvPicPr>
            <a:picLocks noRot="1" noChangeAspect="1"/>
          </p:cNvPicPr>
          <p:nvPr>
            <a:videoFile r:link="rId1"/>
          </p:nvPr>
        </p:nvPicPr>
        <p:blipFill>
          <a:blip r:embed="rId4"/>
          <a:stretch>
            <a:fillRect/>
          </a:stretch>
        </p:blipFill>
        <p:spPr>
          <a:xfrm>
            <a:off x="809792" y="796636"/>
            <a:ext cx="7524416" cy="425129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p20"/>
          <p:cNvSpPr txBox="1">
            <a:spLocks noGrp="1"/>
          </p:cNvSpPr>
          <p:nvPr>
            <p:ph type="title"/>
          </p:nvPr>
        </p:nvSpPr>
        <p:spPr>
          <a:xfrm>
            <a:off x="311700" y="230259"/>
            <a:ext cx="7886700" cy="595500"/>
          </a:xfrm>
          <a:prstGeom prst="rect">
            <a:avLst/>
          </a:prstGeom>
          <a:noFill/>
          <a:ln>
            <a:noFill/>
          </a:ln>
        </p:spPr>
        <p:txBody>
          <a:bodyPr spcFirstLastPara="1" wrap="square" lIns="68575" tIns="34275" rIns="68575" bIns="34275" anchor="t" anchorCtr="0">
            <a:normAutofit fontScale="90000"/>
          </a:bodyPr>
          <a:lstStyle/>
          <a:p>
            <a:pPr marL="0" lvl="0" indent="0" algn="l" rtl="0">
              <a:lnSpc>
                <a:spcPct val="90000"/>
              </a:lnSpc>
              <a:spcBef>
                <a:spcPts val="0"/>
              </a:spcBef>
              <a:spcAft>
                <a:spcPts val="0"/>
              </a:spcAft>
              <a:buClr>
                <a:srgbClr val="99CC67"/>
              </a:buClr>
              <a:buSzPct val="100000"/>
              <a:buFont typeface="Bebas Neue"/>
              <a:buNone/>
            </a:pPr>
            <a:r>
              <a:rPr lang="en"/>
              <a:t>Sector Search Pattern</a:t>
            </a:r>
            <a:endParaRPr/>
          </a:p>
        </p:txBody>
      </p:sp>
      <p:sp>
        <p:nvSpPr>
          <p:cNvPr id="92" name="Google Shape;92;p20"/>
          <p:cNvSpPr txBox="1">
            <a:spLocks noGrp="1"/>
          </p:cNvSpPr>
          <p:nvPr>
            <p:ph type="body" idx="1"/>
          </p:nvPr>
        </p:nvSpPr>
        <p:spPr>
          <a:xfrm>
            <a:off x="311700" y="980725"/>
            <a:ext cx="4100100" cy="4002900"/>
          </a:xfrm>
          <a:prstGeom prst="rect">
            <a:avLst/>
          </a:prstGeom>
        </p:spPr>
        <p:txBody>
          <a:bodyPr spcFirstLastPara="1" wrap="square" lIns="68575" tIns="34275" rIns="68575" bIns="34275" anchor="t" anchorCtr="0">
            <a:noAutofit/>
          </a:bodyPr>
          <a:lstStyle/>
          <a:p>
            <a:pPr marL="0" lvl="0" indent="0" algn="l" rtl="0">
              <a:lnSpc>
                <a:spcPct val="100000"/>
              </a:lnSpc>
              <a:spcBef>
                <a:spcPts val="0"/>
              </a:spcBef>
              <a:spcAft>
                <a:spcPts val="0"/>
              </a:spcAft>
              <a:buNone/>
            </a:pPr>
            <a:r>
              <a:rPr lang="en" sz="2400">
                <a:solidFill>
                  <a:schemeClr val="dk1"/>
                </a:solidFill>
                <a:latin typeface="Arial"/>
                <a:ea typeface="Arial"/>
                <a:cs typeface="Arial"/>
                <a:sym typeface="Arial"/>
              </a:rPr>
              <a:t>Flying in a </a:t>
            </a:r>
            <a:r>
              <a:rPr lang="en" sz="2400" b="1">
                <a:solidFill>
                  <a:schemeClr val="dk1"/>
                </a:solidFill>
                <a:latin typeface="Arial"/>
                <a:ea typeface="Arial"/>
                <a:cs typeface="Arial"/>
                <a:sym typeface="Arial"/>
              </a:rPr>
              <a:t>sector search pattern</a:t>
            </a:r>
            <a:r>
              <a:rPr lang="en" sz="2400">
                <a:solidFill>
                  <a:schemeClr val="dk1"/>
                </a:solidFill>
                <a:latin typeface="Arial"/>
                <a:ea typeface="Arial"/>
                <a:cs typeface="Arial"/>
                <a:sym typeface="Arial"/>
              </a:rPr>
              <a:t> when conducting aerial searches is useful when the search area is small and the location of an individual is accurately known.</a:t>
            </a:r>
            <a:endParaRPr sz="2400">
              <a:solidFill>
                <a:schemeClr val="dk1"/>
              </a:solidFill>
              <a:latin typeface="Arial"/>
              <a:ea typeface="Arial"/>
              <a:cs typeface="Arial"/>
              <a:sym typeface="Arial"/>
            </a:endParaRPr>
          </a:p>
          <a:p>
            <a:pPr marL="0" lvl="0" indent="0" algn="l" rtl="0">
              <a:lnSpc>
                <a:spcPct val="100000"/>
              </a:lnSpc>
              <a:spcBef>
                <a:spcPts val="1200"/>
              </a:spcBef>
              <a:spcAft>
                <a:spcPts val="1200"/>
              </a:spcAft>
              <a:buNone/>
            </a:pPr>
            <a:r>
              <a:rPr lang="en" sz="2400">
                <a:solidFill>
                  <a:schemeClr val="dk1"/>
                </a:solidFill>
                <a:latin typeface="Arial"/>
                <a:ea typeface="Arial"/>
                <a:cs typeface="Arial"/>
                <a:sym typeface="Arial"/>
              </a:rPr>
              <a:t>This pattern first forms three equilateral triangles but can continue with a 30° shift.</a:t>
            </a:r>
            <a:endParaRPr sz="2400">
              <a:solidFill>
                <a:schemeClr val="dk1"/>
              </a:solidFill>
              <a:latin typeface="Arial"/>
              <a:ea typeface="Arial"/>
              <a:cs typeface="Arial"/>
              <a:sym typeface="Arial"/>
            </a:endParaRPr>
          </a:p>
        </p:txBody>
      </p:sp>
      <p:pic>
        <p:nvPicPr>
          <p:cNvPr id="93" name="Google Shape;93;p20"/>
          <p:cNvPicPr preferRelativeResize="0"/>
          <p:nvPr/>
        </p:nvPicPr>
        <p:blipFill>
          <a:blip r:embed="rId3">
            <a:alphaModFix/>
          </a:blip>
          <a:stretch>
            <a:fillRect/>
          </a:stretch>
        </p:blipFill>
        <p:spPr>
          <a:xfrm>
            <a:off x="4263150" y="512700"/>
            <a:ext cx="4549075" cy="454907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21"/>
          <p:cNvSpPr txBox="1"/>
          <p:nvPr/>
        </p:nvSpPr>
        <p:spPr>
          <a:xfrm>
            <a:off x="311700" y="445025"/>
            <a:ext cx="2401200" cy="1184700"/>
          </a:xfrm>
          <a:prstGeom prst="rect">
            <a:avLst/>
          </a:prstGeom>
          <a:noFill/>
          <a:ln>
            <a:noFill/>
          </a:ln>
        </p:spPr>
        <p:txBody>
          <a:bodyPr spcFirstLastPara="1" wrap="square" lIns="68575" tIns="34275" rIns="68575" bIns="34275" anchor="t" anchorCtr="0">
            <a:noAutofit/>
          </a:bodyPr>
          <a:lstStyle/>
          <a:p>
            <a:pPr marL="0" lvl="0" indent="0" algn="l" rtl="0">
              <a:lnSpc>
                <a:spcPct val="90000"/>
              </a:lnSpc>
              <a:spcBef>
                <a:spcPts val="0"/>
              </a:spcBef>
              <a:spcAft>
                <a:spcPts val="0"/>
              </a:spcAft>
              <a:buNone/>
            </a:pPr>
            <a:r>
              <a:rPr lang="en" sz="3320">
                <a:solidFill>
                  <a:srgbClr val="99CC67"/>
                </a:solidFill>
                <a:latin typeface="Bebas Neue"/>
                <a:ea typeface="Bebas Neue"/>
                <a:cs typeface="Bebas Neue"/>
                <a:sym typeface="Bebas Neue"/>
              </a:rPr>
              <a:t>The Engineering Design Process</a:t>
            </a:r>
            <a:endParaRPr sz="3320">
              <a:solidFill>
                <a:srgbClr val="99CC67"/>
              </a:solidFill>
              <a:latin typeface="Bebas Neue"/>
              <a:ea typeface="Bebas Neue"/>
              <a:cs typeface="Bebas Neue"/>
              <a:sym typeface="Bebas Neue"/>
            </a:endParaRPr>
          </a:p>
        </p:txBody>
      </p:sp>
      <p:sp>
        <p:nvSpPr>
          <p:cNvPr id="99" name="Google Shape;99;p21"/>
          <p:cNvSpPr txBox="1"/>
          <p:nvPr/>
        </p:nvSpPr>
        <p:spPr>
          <a:xfrm>
            <a:off x="311700" y="1418925"/>
            <a:ext cx="2772600" cy="3596400"/>
          </a:xfrm>
          <a:prstGeom prst="rect">
            <a:avLst/>
          </a:prstGeom>
          <a:noFill/>
          <a:ln>
            <a:noFill/>
          </a:ln>
        </p:spPr>
        <p:txBody>
          <a:bodyPr spcFirstLastPara="1" wrap="square" lIns="68575" tIns="34275" rIns="68575" bIns="34275" anchor="t" anchorCtr="0">
            <a:noAutofit/>
          </a:bodyPr>
          <a:lstStyle/>
          <a:p>
            <a:pPr marL="0" lvl="0" indent="0" algn="l" rtl="0">
              <a:spcBef>
                <a:spcPts val="800"/>
              </a:spcBef>
              <a:spcAft>
                <a:spcPts val="1200"/>
              </a:spcAft>
              <a:buNone/>
            </a:pPr>
            <a:r>
              <a:rPr lang="en" sz="2400">
                <a:solidFill>
                  <a:srgbClr val="FFFFFF"/>
                </a:solidFill>
              </a:rPr>
              <a:t>Let’s look at a variation of what is called the Engineering Design Process (EDP) which is a series of steps used by engineers to solve problems.</a:t>
            </a:r>
            <a:endParaRPr sz="2400">
              <a:solidFill>
                <a:srgbClr val="FFFFFF"/>
              </a:solidFill>
            </a:endParaRPr>
          </a:p>
        </p:txBody>
      </p:sp>
      <p:sp>
        <p:nvSpPr>
          <p:cNvPr id="100" name="Google Shape;100;p21"/>
          <p:cNvSpPr/>
          <p:nvPr/>
        </p:nvSpPr>
        <p:spPr>
          <a:xfrm>
            <a:off x="7465050" y="172275"/>
            <a:ext cx="1511400" cy="696300"/>
          </a:xfrm>
          <a:prstGeom prst="rect">
            <a:avLst/>
          </a:pr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01" name="Google Shape;101;p21"/>
          <p:cNvSpPr/>
          <p:nvPr/>
        </p:nvSpPr>
        <p:spPr>
          <a:xfrm>
            <a:off x="3070750" y="226500"/>
            <a:ext cx="5916600" cy="4690500"/>
          </a:xfrm>
          <a:prstGeom prst="roundRect">
            <a:avLst>
              <a:gd name="adj" fmla="val 16667"/>
            </a:avLst>
          </a:prstGeom>
          <a:solidFill>
            <a:srgbClr val="FFFFFF"/>
          </a:solidFill>
          <a:ln w="9525" cap="flat" cmpd="sng">
            <a:solidFill>
              <a:srgbClr val="30303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102" name="Google Shape;102;p21"/>
          <p:cNvPicPr preferRelativeResize="0"/>
          <p:nvPr/>
        </p:nvPicPr>
        <p:blipFill rotWithShape="1">
          <a:blip r:embed="rId3">
            <a:alphaModFix/>
          </a:blip>
          <a:srcRect l="9015" t="6500" r="13931" b="4333"/>
          <a:stretch/>
        </p:blipFill>
        <p:spPr>
          <a:xfrm>
            <a:off x="3044325" y="257875"/>
            <a:ext cx="5969449" cy="4627749"/>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Google Shape;107;p22"/>
          <p:cNvSpPr txBox="1">
            <a:spLocks noGrp="1"/>
          </p:cNvSpPr>
          <p:nvPr>
            <p:ph type="title"/>
          </p:nvPr>
        </p:nvSpPr>
        <p:spPr>
          <a:xfrm>
            <a:off x="311700" y="230259"/>
            <a:ext cx="7886700" cy="595500"/>
          </a:xfrm>
          <a:prstGeom prst="rect">
            <a:avLst/>
          </a:prstGeom>
          <a:noFill/>
          <a:ln>
            <a:noFill/>
          </a:ln>
        </p:spPr>
        <p:txBody>
          <a:bodyPr spcFirstLastPara="1" wrap="square" lIns="68575" tIns="34275" rIns="68575" bIns="34275" anchor="t" anchorCtr="0">
            <a:noAutofit/>
          </a:bodyPr>
          <a:lstStyle/>
          <a:p>
            <a:pPr marL="0" lvl="0" indent="0" algn="l" rtl="0">
              <a:lnSpc>
                <a:spcPct val="100000"/>
              </a:lnSpc>
              <a:spcBef>
                <a:spcPts val="0"/>
              </a:spcBef>
              <a:spcAft>
                <a:spcPts val="0"/>
              </a:spcAft>
              <a:buClr>
                <a:srgbClr val="000000"/>
              </a:buClr>
              <a:buSzPts val="990"/>
              <a:buFont typeface="Arial"/>
              <a:buNone/>
            </a:pPr>
            <a:r>
              <a:rPr lang="en" sz="4050"/>
              <a:t>Case Study</a:t>
            </a:r>
            <a:endParaRPr sz="4050"/>
          </a:p>
        </p:txBody>
      </p:sp>
      <p:sp>
        <p:nvSpPr>
          <p:cNvPr id="108" name="Google Shape;108;p22"/>
          <p:cNvSpPr txBox="1">
            <a:spLocks noGrp="1"/>
          </p:cNvSpPr>
          <p:nvPr>
            <p:ph type="body" idx="1"/>
          </p:nvPr>
        </p:nvSpPr>
        <p:spPr>
          <a:xfrm>
            <a:off x="311700" y="1056925"/>
            <a:ext cx="5760600" cy="2723700"/>
          </a:xfrm>
          <a:prstGeom prst="rect">
            <a:avLst/>
          </a:prstGeom>
        </p:spPr>
        <p:txBody>
          <a:bodyPr spcFirstLastPara="1" wrap="square" lIns="68575" tIns="34275" rIns="68575" bIns="34275" anchor="t" anchorCtr="0">
            <a:noAutofit/>
          </a:bodyPr>
          <a:lstStyle/>
          <a:p>
            <a:pPr marL="0" lvl="0" indent="0" algn="l" rtl="0">
              <a:lnSpc>
                <a:spcPct val="100000"/>
              </a:lnSpc>
              <a:spcBef>
                <a:spcPts val="800"/>
              </a:spcBef>
              <a:spcAft>
                <a:spcPts val="0"/>
              </a:spcAft>
              <a:buSzPts val="1018"/>
              <a:buNone/>
            </a:pPr>
            <a:r>
              <a:rPr lang="en" sz="2200">
                <a:solidFill>
                  <a:schemeClr val="dk1"/>
                </a:solidFill>
                <a:latin typeface="Arial"/>
                <a:ea typeface="Arial"/>
                <a:cs typeface="Arial"/>
                <a:sym typeface="Arial"/>
              </a:rPr>
              <a:t>In December 2024, a 10-year old boy went missing while riding an ATV in the snow in Douglas County, CO. After calling 911, he stayed in the same location to wait for help.</a:t>
            </a:r>
            <a:endParaRPr sz="2200">
              <a:solidFill>
                <a:schemeClr val="dk1"/>
              </a:solidFill>
              <a:latin typeface="Arial"/>
              <a:ea typeface="Arial"/>
              <a:cs typeface="Arial"/>
              <a:sym typeface="Arial"/>
            </a:endParaRPr>
          </a:p>
          <a:p>
            <a:pPr marL="0" lvl="0" indent="0" algn="l" rtl="0">
              <a:lnSpc>
                <a:spcPct val="100000"/>
              </a:lnSpc>
              <a:spcBef>
                <a:spcPts val="1200"/>
              </a:spcBef>
              <a:spcAft>
                <a:spcPts val="1200"/>
              </a:spcAft>
              <a:buSzPts val="1018"/>
              <a:buNone/>
            </a:pPr>
            <a:r>
              <a:rPr lang="en" sz="2200">
                <a:solidFill>
                  <a:schemeClr val="dk1"/>
                </a:solidFill>
                <a:latin typeface="Arial"/>
                <a:ea typeface="Arial"/>
                <a:cs typeface="Arial"/>
                <a:sym typeface="Arial"/>
              </a:rPr>
              <a:t>“He’d been missing for hours and found by their drone in only two minutes. Sound capabilities on the drone allowed them to communicate with the boy.</a:t>
            </a:r>
            <a:endParaRPr sz="2200">
              <a:solidFill>
                <a:schemeClr val="dk1"/>
              </a:solidFill>
              <a:latin typeface="Arial"/>
              <a:ea typeface="Arial"/>
              <a:cs typeface="Arial"/>
              <a:sym typeface="Arial"/>
            </a:endParaRPr>
          </a:p>
        </p:txBody>
      </p:sp>
      <p:sp>
        <p:nvSpPr>
          <p:cNvPr id="109" name="Google Shape;109;p22"/>
          <p:cNvSpPr txBox="1"/>
          <p:nvPr/>
        </p:nvSpPr>
        <p:spPr>
          <a:xfrm>
            <a:off x="311700" y="3943575"/>
            <a:ext cx="8520600" cy="1152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1200"/>
              </a:spcAft>
              <a:buNone/>
            </a:pPr>
            <a:r>
              <a:rPr lang="en" sz="2200">
                <a:solidFill>
                  <a:schemeClr val="dk1"/>
                </a:solidFill>
              </a:rPr>
              <a:t>“Members of the search and rescue team loaded up a care package with food, water, a winter hat and thermal blanket to fly to the 10-year-old until rescuers could reach him.”</a:t>
            </a:r>
            <a:endParaRPr sz="2200">
              <a:solidFill>
                <a:schemeClr val="dk1"/>
              </a:solidFill>
            </a:endParaRPr>
          </a:p>
        </p:txBody>
      </p:sp>
      <p:pic>
        <p:nvPicPr>
          <p:cNvPr id="110" name="Google Shape;110;p22" title="boy.jpg"/>
          <p:cNvPicPr preferRelativeResize="0"/>
          <p:nvPr/>
        </p:nvPicPr>
        <p:blipFill rotWithShape="1">
          <a:blip r:embed="rId3">
            <a:alphaModFix/>
          </a:blip>
          <a:srcRect l="15949" r="4540"/>
          <a:stretch/>
        </p:blipFill>
        <p:spPr>
          <a:xfrm>
            <a:off x="5828525" y="1373775"/>
            <a:ext cx="3156173" cy="2232776"/>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p23"/>
          <p:cNvSpPr txBox="1">
            <a:spLocks noGrp="1"/>
          </p:cNvSpPr>
          <p:nvPr>
            <p:ph type="title"/>
          </p:nvPr>
        </p:nvSpPr>
        <p:spPr>
          <a:xfrm>
            <a:off x="311700" y="230259"/>
            <a:ext cx="7886700" cy="595500"/>
          </a:xfrm>
          <a:prstGeom prst="rect">
            <a:avLst/>
          </a:prstGeom>
          <a:noFill/>
          <a:ln>
            <a:noFill/>
          </a:ln>
        </p:spPr>
        <p:txBody>
          <a:bodyPr spcFirstLastPara="1" wrap="square" lIns="68575" tIns="34275" rIns="68575" bIns="34275" anchor="t" anchorCtr="0">
            <a:noAutofit/>
          </a:bodyPr>
          <a:lstStyle/>
          <a:p>
            <a:pPr marL="0" lvl="0" indent="0" algn="l" rtl="0">
              <a:lnSpc>
                <a:spcPct val="100000"/>
              </a:lnSpc>
              <a:spcBef>
                <a:spcPts val="0"/>
              </a:spcBef>
              <a:spcAft>
                <a:spcPts val="0"/>
              </a:spcAft>
              <a:buClr>
                <a:srgbClr val="000000"/>
              </a:buClr>
              <a:buSzPts val="990"/>
              <a:buFont typeface="Arial"/>
              <a:buNone/>
            </a:pPr>
            <a:r>
              <a:rPr lang="en" sz="3600"/>
              <a:t>Case Study − Engineering Design Process (EDP)</a:t>
            </a:r>
            <a:endParaRPr sz="3600"/>
          </a:p>
        </p:txBody>
      </p:sp>
      <p:sp>
        <p:nvSpPr>
          <p:cNvPr id="116" name="Google Shape;116;p23"/>
          <p:cNvSpPr txBox="1">
            <a:spLocks noGrp="1"/>
          </p:cNvSpPr>
          <p:nvPr>
            <p:ph type="body" idx="1"/>
          </p:nvPr>
        </p:nvSpPr>
        <p:spPr>
          <a:xfrm>
            <a:off x="311700" y="980725"/>
            <a:ext cx="8832300" cy="3915600"/>
          </a:xfrm>
          <a:prstGeom prst="rect">
            <a:avLst/>
          </a:prstGeom>
        </p:spPr>
        <p:txBody>
          <a:bodyPr spcFirstLastPara="1" wrap="square" lIns="68575" tIns="34275" rIns="68575" bIns="34275" anchor="t" anchorCtr="0">
            <a:noAutofit/>
          </a:bodyPr>
          <a:lstStyle/>
          <a:p>
            <a:pPr marL="0" lvl="0" indent="0" algn="l" rtl="0">
              <a:lnSpc>
                <a:spcPct val="100000"/>
              </a:lnSpc>
              <a:spcBef>
                <a:spcPts val="0"/>
              </a:spcBef>
              <a:spcAft>
                <a:spcPts val="0"/>
              </a:spcAft>
              <a:buNone/>
            </a:pPr>
            <a:r>
              <a:rPr lang="en" sz="2300">
                <a:solidFill>
                  <a:schemeClr val="dk1"/>
                </a:solidFill>
                <a:latin typeface="Arial"/>
                <a:ea typeface="Arial"/>
                <a:cs typeface="Arial"/>
                <a:sym typeface="Arial"/>
              </a:rPr>
              <a:t>As a group, talk through the EDP of developing the drone that located the boy in Douglas County. Using the information given on the previous slide, how would you have designed the drone using the EDP?</a:t>
            </a:r>
            <a:endParaRPr sz="2300">
              <a:solidFill>
                <a:schemeClr val="dk1"/>
              </a:solidFill>
              <a:latin typeface="Arial"/>
              <a:ea typeface="Arial"/>
              <a:cs typeface="Arial"/>
              <a:sym typeface="Arial"/>
            </a:endParaRPr>
          </a:p>
          <a:p>
            <a:pPr marL="457200" lvl="0" indent="-374650" algn="l" rtl="0">
              <a:lnSpc>
                <a:spcPct val="115000"/>
              </a:lnSpc>
              <a:spcBef>
                <a:spcPts val="1200"/>
              </a:spcBef>
              <a:spcAft>
                <a:spcPts val="0"/>
              </a:spcAft>
              <a:buClr>
                <a:schemeClr val="dk1"/>
              </a:buClr>
              <a:buSzPts val="2300"/>
              <a:buFont typeface="Arial"/>
              <a:buAutoNum type="arabicPeriod"/>
            </a:pPr>
            <a:r>
              <a:rPr lang="en" sz="2300">
                <a:solidFill>
                  <a:schemeClr val="dk1"/>
                </a:solidFill>
                <a:latin typeface="Arial"/>
                <a:ea typeface="Arial"/>
                <a:cs typeface="Arial"/>
                <a:sym typeface="Arial"/>
              </a:rPr>
              <a:t>Challenge</a:t>
            </a:r>
            <a:endParaRPr sz="2300">
              <a:solidFill>
                <a:schemeClr val="dk1"/>
              </a:solidFill>
              <a:latin typeface="Arial"/>
              <a:ea typeface="Arial"/>
              <a:cs typeface="Arial"/>
              <a:sym typeface="Arial"/>
            </a:endParaRPr>
          </a:p>
          <a:p>
            <a:pPr marL="457200" lvl="0" indent="-374650" algn="l" rtl="0">
              <a:lnSpc>
                <a:spcPct val="115000"/>
              </a:lnSpc>
              <a:spcBef>
                <a:spcPts val="0"/>
              </a:spcBef>
              <a:spcAft>
                <a:spcPts val="0"/>
              </a:spcAft>
              <a:buClr>
                <a:schemeClr val="dk1"/>
              </a:buClr>
              <a:buSzPts val="2300"/>
              <a:buFont typeface="Arial"/>
              <a:buAutoNum type="arabicPeriod"/>
            </a:pPr>
            <a:r>
              <a:rPr lang="en" sz="2300">
                <a:solidFill>
                  <a:schemeClr val="dk1"/>
                </a:solidFill>
                <a:latin typeface="Arial"/>
                <a:ea typeface="Arial"/>
                <a:cs typeface="Arial"/>
                <a:sym typeface="Arial"/>
              </a:rPr>
              <a:t>Research</a:t>
            </a:r>
            <a:endParaRPr sz="2300">
              <a:solidFill>
                <a:schemeClr val="dk1"/>
              </a:solidFill>
              <a:latin typeface="Arial"/>
              <a:ea typeface="Arial"/>
              <a:cs typeface="Arial"/>
              <a:sym typeface="Arial"/>
            </a:endParaRPr>
          </a:p>
          <a:p>
            <a:pPr marL="457200" lvl="0" indent="-374650" algn="l" rtl="0">
              <a:lnSpc>
                <a:spcPct val="115000"/>
              </a:lnSpc>
              <a:spcBef>
                <a:spcPts val="0"/>
              </a:spcBef>
              <a:spcAft>
                <a:spcPts val="0"/>
              </a:spcAft>
              <a:buClr>
                <a:schemeClr val="dk1"/>
              </a:buClr>
              <a:buSzPts val="2300"/>
              <a:buFont typeface="Arial"/>
              <a:buAutoNum type="arabicPeriod"/>
            </a:pPr>
            <a:r>
              <a:rPr lang="en" sz="2300">
                <a:solidFill>
                  <a:schemeClr val="dk1"/>
                </a:solidFill>
                <a:latin typeface="Arial"/>
                <a:ea typeface="Arial"/>
                <a:cs typeface="Arial"/>
                <a:sym typeface="Arial"/>
              </a:rPr>
              <a:t>Imagine</a:t>
            </a:r>
            <a:endParaRPr sz="2300">
              <a:solidFill>
                <a:schemeClr val="dk1"/>
              </a:solidFill>
              <a:latin typeface="Arial"/>
              <a:ea typeface="Arial"/>
              <a:cs typeface="Arial"/>
              <a:sym typeface="Arial"/>
            </a:endParaRPr>
          </a:p>
          <a:p>
            <a:pPr marL="457200" lvl="0" indent="-374650" algn="l" rtl="0">
              <a:lnSpc>
                <a:spcPct val="115000"/>
              </a:lnSpc>
              <a:spcBef>
                <a:spcPts val="0"/>
              </a:spcBef>
              <a:spcAft>
                <a:spcPts val="0"/>
              </a:spcAft>
              <a:buClr>
                <a:schemeClr val="dk1"/>
              </a:buClr>
              <a:buSzPts val="2300"/>
              <a:buFont typeface="Arial"/>
              <a:buAutoNum type="arabicPeriod"/>
            </a:pPr>
            <a:r>
              <a:rPr lang="en" sz="2300">
                <a:solidFill>
                  <a:schemeClr val="dk1"/>
                </a:solidFill>
                <a:latin typeface="Arial"/>
                <a:ea typeface="Arial"/>
                <a:cs typeface="Arial"/>
                <a:sym typeface="Arial"/>
              </a:rPr>
              <a:t>Prototype</a:t>
            </a:r>
            <a:endParaRPr sz="2300">
              <a:solidFill>
                <a:schemeClr val="dk1"/>
              </a:solidFill>
              <a:latin typeface="Arial"/>
              <a:ea typeface="Arial"/>
              <a:cs typeface="Arial"/>
              <a:sym typeface="Arial"/>
            </a:endParaRPr>
          </a:p>
          <a:p>
            <a:pPr marL="457200" lvl="0" indent="-374650" algn="l" rtl="0">
              <a:lnSpc>
                <a:spcPct val="115000"/>
              </a:lnSpc>
              <a:spcBef>
                <a:spcPts val="0"/>
              </a:spcBef>
              <a:spcAft>
                <a:spcPts val="0"/>
              </a:spcAft>
              <a:buClr>
                <a:schemeClr val="dk1"/>
              </a:buClr>
              <a:buSzPts val="2300"/>
              <a:buFont typeface="Arial"/>
              <a:buAutoNum type="arabicPeriod"/>
            </a:pPr>
            <a:r>
              <a:rPr lang="en" sz="2300">
                <a:solidFill>
                  <a:schemeClr val="dk1"/>
                </a:solidFill>
                <a:latin typeface="Arial"/>
                <a:ea typeface="Arial"/>
                <a:cs typeface="Arial"/>
                <a:sym typeface="Arial"/>
              </a:rPr>
              <a:t>Test/Analyze</a:t>
            </a:r>
            <a:endParaRPr sz="2300">
              <a:solidFill>
                <a:schemeClr val="dk1"/>
              </a:solidFill>
              <a:latin typeface="Arial"/>
              <a:ea typeface="Arial"/>
              <a:cs typeface="Arial"/>
              <a:sym typeface="Arial"/>
            </a:endParaRPr>
          </a:p>
          <a:p>
            <a:pPr marL="457200" lvl="0" indent="-374650" algn="l" rtl="0">
              <a:lnSpc>
                <a:spcPct val="115000"/>
              </a:lnSpc>
              <a:spcBef>
                <a:spcPts val="0"/>
              </a:spcBef>
              <a:spcAft>
                <a:spcPts val="0"/>
              </a:spcAft>
              <a:buClr>
                <a:schemeClr val="dk1"/>
              </a:buClr>
              <a:buSzPts val="2300"/>
              <a:buFont typeface="Arial"/>
              <a:buAutoNum type="arabicPeriod"/>
            </a:pPr>
            <a:r>
              <a:rPr lang="en" sz="2300">
                <a:solidFill>
                  <a:schemeClr val="dk1"/>
                </a:solidFill>
                <a:latin typeface="Arial"/>
                <a:ea typeface="Arial"/>
                <a:cs typeface="Arial"/>
                <a:sym typeface="Arial"/>
              </a:rPr>
              <a:t>Modification</a:t>
            </a:r>
            <a:endParaRPr sz="2400">
              <a:solidFill>
                <a:schemeClr val="dk1"/>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24"/>
          <p:cNvSpPr txBox="1">
            <a:spLocks noGrp="1"/>
          </p:cNvSpPr>
          <p:nvPr>
            <p:ph type="title"/>
          </p:nvPr>
        </p:nvSpPr>
        <p:spPr>
          <a:xfrm>
            <a:off x="311700" y="230259"/>
            <a:ext cx="7886700" cy="595500"/>
          </a:xfrm>
          <a:prstGeom prst="rect">
            <a:avLst/>
          </a:prstGeom>
          <a:noFill/>
          <a:ln>
            <a:noFill/>
          </a:ln>
        </p:spPr>
        <p:txBody>
          <a:bodyPr spcFirstLastPara="1" wrap="square" lIns="68575" tIns="34275" rIns="68575" bIns="34275" anchor="t" anchorCtr="0">
            <a:noAutofit/>
          </a:bodyPr>
          <a:lstStyle/>
          <a:p>
            <a:pPr marL="0" lvl="0" indent="0" algn="l" rtl="0">
              <a:lnSpc>
                <a:spcPct val="100000"/>
              </a:lnSpc>
              <a:spcBef>
                <a:spcPts val="0"/>
              </a:spcBef>
              <a:spcAft>
                <a:spcPts val="0"/>
              </a:spcAft>
              <a:buClr>
                <a:srgbClr val="000000"/>
              </a:buClr>
              <a:buSzPts val="990"/>
              <a:buFont typeface="Arial"/>
              <a:buNone/>
            </a:pPr>
            <a:r>
              <a:rPr lang="en" sz="4050"/>
              <a:t>Activity Scenario</a:t>
            </a:r>
            <a:endParaRPr sz="4050"/>
          </a:p>
        </p:txBody>
      </p:sp>
      <p:sp>
        <p:nvSpPr>
          <p:cNvPr id="122" name="Google Shape;122;p24"/>
          <p:cNvSpPr txBox="1">
            <a:spLocks noGrp="1"/>
          </p:cNvSpPr>
          <p:nvPr>
            <p:ph type="body" idx="1"/>
          </p:nvPr>
        </p:nvSpPr>
        <p:spPr>
          <a:xfrm>
            <a:off x="311700" y="980725"/>
            <a:ext cx="4795200" cy="3955500"/>
          </a:xfrm>
          <a:prstGeom prst="rect">
            <a:avLst/>
          </a:prstGeom>
        </p:spPr>
        <p:txBody>
          <a:bodyPr spcFirstLastPara="1" wrap="square" lIns="68575" tIns="34275" rIns="68575" bIns="34275" anchor="t" anchorCtr="0">
            <a:noAutofit/>
          </a:bodyPr>
          <a:lstStyle/>
          <a:p>
            <a:pPr marL="0" lvl="0" indent="0" algn="l" rtl="0">
              <a:lnSpc>
                <a:spcPct val="100000"/>
              </a:lnSpc>
              <a:spcBef>
                <a:spcPts val="300"/>
              </a:spcBef>
              <a:spcAft>
                <a:spcPts val="0"/>
              </a:spcAft>
              <a:buNone/>
            </a:pPr>
            <a:r>
              <a:rPr lang="en" sz="2400">
                <a:solidFill>
                  <a:schemeClr val="dk1"/>
                </a:solidFill>
                <a:latin typeface="Arial"/>
                <a:ea typeface="Arial"/>
                <a:cs typeface="Arial"/>
                <a:sym typeface="Arial"/>
              </a:rPr>
              <a:t>A 911 call was made by a boy who is lost in the snow. Because of his cell phone and the description given over the phone, you accurately know his location.</a:t>
            </a:r>
            <a:endParaRPr sz="2400">
              <a:solidFill>
                <a:schemeClr val="dk1"/>
              </a:solidFill>
              <a:latin typeface="Arial"/>
              <a:ea typeface="Arial"/>
              <a:cs typeface="Arial"/>
              <a:sym typeface="Arial"/>
            </a:endParaRPr>
          </a:p>
          <a:p>
            <a:pPr marL="0" lvl="0" indent="0" algn="l" rtl="0">
              <a:lnSpc>
                <a:spcPct val="100000"/>
              </a:lnSpc>
              <a:spcBef>
                <a:spcPts val="1400"/>
              </a:spcBef>
              <a:spcAft>
                <a:spcPts val="0"/>
              </a:spcAft>
              <a:buNone/>
            </a:pPr>
            <a:r>
              <a:rPr lang="en" sz="2400">
                <a:solidFill>
                  <a:schemeClr val="dk1"/>
                </a:solidFill>
                <a:latin typeface="Arial"/>
                <a:ea typeface="Arial"/>
                <a:cs typeface="Arial"/>
                <a:sym typeface="Arial"/>
              </a:rPr>
              <a:t>You will code Hopper to fly in a sector search pattern in the shape of three equilateral triangles to identify the exact location of the boy.</a:t>
            </a:r>
            <a:endParaRPr sz="2400">
              <a:solidFill>
                <a:schemeClr val="dk1"/>
              </a:solidFill>
              <a:latin typeface="Arial"/>
              <a:ea typeface="Arial"/>
              <a:cs typeface="Arial"/>
              <a:sym typeface="Arial"/>
            </a:endParaRPr>
          </a:p>
        </p:txBody>
      </p:sp>
      <p:pic>
        <p:nvPicPr>
          <p:cNvPr id="123" name="Google Shape;123;p24"/>
          <p:cNvPicPr preferRelativeResize="0"/>
          <p:nvPr/>
        </p:nvPicPr>
        <p:blipFill>
          <a:blip r:embed="rId3">
            <a:alphaModFix/>
          </a:blip>
          <a:stretch>
            <a:fillRect/>
          </a:stretch>
        </p:blipFill>
        <p:spPr>
          <a:xfrm>
            <a:off x="5018647" y="825750"/>
            <a:ext cx="4000253" cy="4077351"/>
          </a:xfrm>
          <a:prstGeom prst="rect">
            <a:avLst/>
          </a:prstGeom>
          <a:noFill/>
          <a:ln>
            <a:noFill/>
          </a:ln>
        </p:spPr>
      </p:pic>
    </p:spTree>
  </p:cSld>
  <p:clrMapOvr>
    <a:masterClrMapping/>
  </p:clrMapOvr>
</p:sld>
</file>

<file path=ppt/theme/theme1.xml><?xml version="1.0" encoding="utf-8"?>
<a:theme xmlns:a="http://schemas.openxmlformats.org/drawingml/2006/main" name="Simple Dark">
  <a:themeElements>
    <a:clrScheme name="Simple Dark">
      <a:dk1>
        <a:srgbClr val="FFFFFF"/>
      </a:dk1>
      <a:lt1>
        <a:srgbClr val="212121"/>
      </a:lt1>
      <a:dk2>
        <a:srgbClr val="303030"/>
      </a:dk2>
      <a:lt2>
        <a:srgbClr val="ADADAD"/>
      </a:lt2>
      <a:accent1>
        <a:srgbClr val="009688"/>
      </a:accent1>
      <a:accent2>
        <a:srgbClr val="EEEEEE"/>
      </a:accent2>
      <a:accent3>
        <a:srgbClr val="78909C"/>
      </a:accent3>
      <a:accent4>
        <a:srgbClr val="FFAB40"/>
      </a:accent4>
      <a:accent5>
        <a:srgbClr val="4DD0E1"/>
      </a:accent5>
      <a:accent6>
        <a:srgbClr val="EEFF41"/>
      </a:accent6>
      <a:hlink>
        <a:srgbClr val="4DD0E1"/>
      </a:hlink>
      <a:folHlink>
        <a:srgbClr val="4DD0E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625</Words>
  <Application>Microsoft Office PowerPoint</Application>
  <PresentationFormat>On-screen Show (16:9)</PresentationFormat>
  <Paragraphs>41</Paragraphs>
  <Slides>9</Slides>
  <Notes>9</Notes>
  <HiddenSlides>0</HiddenSlides>
  <MMClips>1</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Bebas Neue</vt:lpstr>
      <vt:lpstr>Oswald ExtraLight</vt:lpstr>
      <vt:lpstr>Simple Dark</vt:lpstr>
      <vt:lpstr>Drones in Search &amp; Rescue</vt:lpstr>
      <vt:lpstr>History of Aerial Search &amp; Rescue</vt:lpstr>
      <vt:lpstr>PowerPoint Presentation</vt:lpstr>
      <vt:lpstr>Drones in Search &amp; Rescue</vt:lpstr>
      <vt:lpstr>Sector Search Pattern</vt:lpstr>
      <vt:lpstr>PowerPoint Presentation</vt:lpstr>
      <vt:lpstr>Case Study</vt:lpstr>
      <vt:lpstr>Case Study − Engineering Design Process (EDP)</vt:lpstr>
      <vt:lpstr>Activity Scenario</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Rachel Gardner</dc:creator>
  <cp:lastModifiedBy>Rachel Gardner</cp:lastModifiedBy>
  <cp:revision>1</cp:revision>
  <dcterms:modified xsi:type="dcterms:W3CDTF">2025-06-28T18:08:13Z</dcterms:modified>
</cp:coreProperties>
</file>