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Oswald ExtraLight" panose="00000300000000000000" pitchFamily="50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2103C-F90D-40EA-AE98-B8DA1C326BC8}" v="1" dt="2025-06-28T18:06:12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4" y="4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10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ardner" userId="7bbccd6f358364ac" providerId="LiveId" clId="{DB52103C-F90D-40EA-AE98-B8DA1C326BC8}"/>
    <pc:docChg chg="custSel modSld">
      <pc:chgData name="Rachel Gardner" userId="7bbccd6f358364ac" providerId="LiveId" clId="{DB52103C-F90D-40EA-AE98-B8DA1C326BC8}" dt="2025-06-28T18:06:20.008" v="6" actId="1076"/>
      <pc:docMkLst>
        <pc:docMk/>
      </pc:docMkLst>
      <pc:sldChg chg="addSp delSp modSp mod delAnim modAnim">
        <pc:chgData name="Rachel Gardner" userId="7bbccd6f358364ac" providerId="LiveId" clId="{DB52103C-F90D-40EA-AE98-B8DA1C326BC8}" dt="2025-06-28T18:06:20.008" v="6" actId="1076"/>
        <pc:sldMkLst>
          <pc:docMk/>
          <pc:sldMk cId="0" sldId="258"/>
        </pc:sldMkLst>
        <pc:picChg chg="add mod">
          <ac:chgData name="Rachel Gardner" userId="7bbccd6f358364ac" providerId="LiveId" clId="{DB52103C-F90D-40EA-AE98-B8DA1C326BC8}" dt="2025-06-28T18:06:20.008" v="6" actId="1076"/>
          <ac:picMkLst>
            <pc:docMk/>
            <pc:sldMk cId="0" sldId="258"/>
            <ac:picMk id="2" creationId="{3AA47EE2-0E5E-ACBA-DE0B-C2DD88CFC13D}"/>
          </ac:picMkLst>
        </pc:picChg>
        <pc:picChg chg="del">
          <ac:chgData name="Rachel Gardner" userId="7bbccd6f358364ac" providerId="LiveId" clId="{DB52103C-F90D-40EA-AE98-B8DA1C326BC8}" dt="2025-06-28T18:06:01.483" v="0" actId="478"/>
          <ac:picMkLst>
            <pc:docMk/>
            <pc:sldMk cId="0" sldId="258"/>
            <ac:picMk id="78" creationId="{00000000-0000-0000-0000-000000000000}"/>
          </ac:picMkLst>
        </pc:picChg>
      </pc:sldChg>
      <pc:sldChg chg="modSp mod">
        <pc:chgData name="Rachel Gardner" userId="7bbccd6f358364ac" providerId="LiveId" clId="{DB52103C-F90D-40EA-AE98-B8DA1C326BC8}" dt="2025-06-28T18:06:12.467" v="2" actId="27636"/>
        <pc:sldMkLst>
          <pc:docMk/>
          <pc:sldMk cId="0" sldId="262"/>
        </pc:sldMkLst>
        <pc:spChg chg="mod">
          <ac:chgData name="Rachel Gardner" userId="7bbccd6f358364ac" providerId="LiveId" clId="{DB52103C-F90D-40EA-AE98-B8DA1C326BC8}" dt="2025-06-28T18:06:12.467" v="2" actId="27636"/>
          <ac:spMkLst>
            <pc:docMk/>
            <pc:sldMk cId="0" sldId="262"/>
            <ac:spMk id="10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2ffDH4y8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libutimes.com/malibu-search-and-rescue-saves-elderly-man-using-a-drone-equipped-with-infrared-heat-seeking-technolog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a0f0541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2a0f0541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a0f05414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discussion topics: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Able to deliver emergency supplies, time efficiency, cost efficiency, able to access remote or dangerous areas, etc.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Weather can affect the flight of a drone, initial cost startup, potential accidents/crashes, limited battery life, weight capacity a drone can hold, etc.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g32a0f05414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a0f05414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KSL News Utah “</a:t>
            </a:r>
            <a:r>
              <a:rPr lang="en" dirty="0"/>
              <a:t>Drones are changing search and rescue operations in Weber County</a:t>
            </a:r>
            <a:r>
              <a:rPr lang="en" dirty="0">
                <a:solidFill>
                  <a:schemeClr val="dk1"/>
                </a:solidFill>
              </a:rPr>
              <a:t>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Video length − 2:20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https://www.youtube.com/watch?v=CO2ffDH4y8E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5" name="Google Shape;75;g32a0f05414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a0f05414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g32a0f05414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9700f791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discussion topics: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Expanding square starts at the center of a search area and the parallel track starts at an end of the search area, etc.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Expanding square starts at a specific location (where the individual is suspected to be) and the parallel track starts at an end of the search area, parallel track is used to sweep over a large area and expanding square is used for a more localized search, etc.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g349700f791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9557256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4" name="Google Shape;94;g349557256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a0f0541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Malibu Times: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https://malibutimes.com/malibu-search-and-rescue-saves-elderly-man-using-a-drone-equipped-with-infrared-heat-seeking-technology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*Educators are encouraged to find case study examples local to their area. Be sensitive to events that may have had a direct negative impact on any students.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g32a0f0541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a0f054149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2a0f054149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4">
  <p:cSld name="Title and Content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759529" y="547007"/>
            <a:ext cx="51087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976058" y="1630064"/>
            <a:ext cx="66756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8">
  <p:cSld name="Title and Content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2037230" y="503304"/>
            <a:ext cx="684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2037230" y="1369218"/>
            <a:ext cx="6847800" cy="3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5">
  <p:cSld name="Title and Content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628650" y="87120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ts val="4500"/>
              <a:buFont typeface="Bebas Neue"/>
              <a:buNone/>
              <a:defRPr sz="4500">
                <a:solidFill>
                  <a:srgbClr val="99CC6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28650" y="1613648"/>
            <a:ext cx="78915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CO2ffDH4y8E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235650" y="3039775"/>
            <a:ext cx="8672700" cy="1849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drones be used in search and rescue operations? What kinds of technologies could be used?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663" y="1789075"/>
            <a:ext cx="4324675" cy="7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2270325" y="560575"/>
            <a:ext cx="58713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800">
                <a:solidFill>
                  <a:srgbClr val="99CC67"/>
                </a:solidFill>
              </a:rPr>
              <a:t>Drones in Search &amp; Rescue</a:t>
            </a:r>
            <a:endParaRPr sz="4800">
              <a:solidFill>
                <a:srgbClr val="99CC67"/>
              </a:solidFill>
            </a:endParaRPr>
          </a:p>
        </p:txBody>
      </p:sp>
      <p:pic>
        <p:nvPicPr>
          <p:cNvPr id="66" name="Google Shape;66;p16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213375" y="216075"/>
            <a:ext cx="4717250" cy="47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/>
        </p:nvSpPr>
        <p:spPr>
          <a:xfrm>
            <a:off x="2037225" y="503300"/>
            <a:ext cx="705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ebas Neue"/>
                <a:ea typeface="Bebas Neue"/>
                <a:cs typeface="Bebas Neue"/>
                <a:sym typeface="Bebas Neue"/>
              </a:rPr>
              <a:t>Group Discussion Questions on Drones</a:t>
            </a:r>
            <a:endParaRPr sz="36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2037225" y="1216825"/>
            <a:ext cx="6847800" cy="3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Drones are used during search and rescue (SAR) operations using the drone’s camera and thermal imaging to identify an individual’s location.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/>
              <a:t>What could be some </a:t>
            </a:r>
            <a:r>
              <a:rPr lang="en" sz="2400" i="1"/>
              <a:t>advantages</a:t>
            </a:r>
            <a:r>
              <a:rPr lang="en" sz="2400"/>
              <a:t> of using drones during SAR operations?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/>
              <a:t>What could be some </a:t>
            </a:r>
            <a:r>
              <a:rPr lang="en" sz="2400" i="1"/>
              <a:t>disadvantages</a:t>
            </a:r>
            <a:r>
              <a:rPr lang="en" sz="2400"/>
              <a:t> of using drones during SAR operations?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ct val="100000"/>
              <a:buFont typeface="Bebas Neue"/>
              <a:buNone/>
            </a:pPr>
            <a:r>
              <a:rPr lang="en"/>
              <a:t>Drones in Search &amp; Rescue</a:t>
            </a:r>
            <a:endParaRPr/>
          </a:p>
        </p:txBody>
      </p:sp>
      <p:pic>
        <p:nvPicPr>
          <p:cNvPr id="2" name="Online Media 1" title="Drones are changing search and rescue operations in Weber County">
            <a:hlinkClick r:id="" action="ppaction://media"/>
            <a:extLst>
              <a:ext uri="{FF2B5EF4-FFF2-40B4-BE49-F238E27FC236}">
                <a16:creationId xmlns:a16="http://schemas.microsoft.com/office/drawing/2014/main" id="{3AA47EE2-0E5E-ACBA-DE0B-C2DD88CFC1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9541" y="825759"/>
            <a:ext cx="7484918" cy="422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ct val="100000"/>
              <a:buFont typeface="Bebas Neue"/>
              <a:buNone/>
            </a:pPr>
            <a:r>
              <a:rPr lang="en"/>
              <a:t>Expanding Square Search Pattern</a:t>
            </a: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4100100" cy="4002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Flying in an </a:t>
            </a: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square search pattern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conducting aerial searches is useful when the general location of an individual is known.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pattern starts where the suspected location of the individual is, and expands in a square pattern from there.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247" y="856350"/>
            <a:ext cx="4460128" cy="40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/>
        </p:nvSpPr>
        <p:spPr>
          <a:xfrm>
            <a:off x="2037225" y="503300"/>
            <a:ext cx="705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8">
                <a:latin typeface="Bebas Neue"/>
                <a:ea typeface="Bebas Neue"/>
                <a:cs typeface="Bebas Neue"/>
                <a:sym typeface="Bebas Neue"/>
              </a:rPr>
              <a:t>Group Discussion Questions on Aerial Searches</a:t>
            </a:r>
            <a:endParaRPr sz="3708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2037225" y="1216825"/>
            <a:ext cx="6972900" cy="3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Specific aerial search patterns are selected based on the scenario.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/>
              <a:t>How is the parallel track search pattern different from the expanding square search pattern?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/>
              <a:t>How is a scenario when the parallel track pattern used compared to a scenario when the expanding square pattern is used?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311700" y="445025"/>
            <a:ext cx="24012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20">
                <a:solidFill>
                  <a:srgbClr val="99CC67"/>
                </a:solidFill>
                <a:latin typeface="Bebas Neue"/>
                <a:ea typeface="Bebas Neue"/>
                <a:cs typeface="Bebas Neue"/>
                <a:sym typeface="Bebas Neue"/>
              </a:rPr>
              <a:t>The Engineering Design Process</a:t>
            </a:r>
            <a:endParaRPr sz="3320">
              <a:solidFill>
                <a:srgbClr val="99CC6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311700" y="1418925"/>
            <a:ext cx="2772600" cy="3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Let’s look at a variation of what is called the Engineering Design Process (EDP) which is a series of steps used by engineers to solve problems.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8" name="Google Shape;98;p21"/>
          <p:cNvSpPr/>
          <p:nvPr/>
        </p:nvSpPr>
        <p:spPr>
          <a:xfrm>
            <a:off x="7465050" y="172275"/>
            <a:ext cx="1511400" cy="696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1"/>
          <p:cNvSpPr/>
          <p:nvPr/>
        </p:nvSpPr>
        <p:spPr>
          <a:xfrm>
            <a:off x="3070750" y="226500"/>
            <a:ext cx="5916600" cy="4690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 l="9015" t="6500" r="13931" b="4333"/>
          <a:stretch/>
        </p:blipFill>
        <p:spPr>
          <a:xfrm>
            <a:off x="3044325" y="257875"/>
            <a:ext cx="5969449" cy="46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50"/>
              <a:t>Case Study</a:t>
            </a:r>
            <a:endParaRPr sz="4050"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11700" y="1056925"/>
            <a:ext cx="5016600" cy="400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December 23, 2024, an elderly man with dementia went missing from his house in Malibu, CA. Malibu SAR deployed drones equipped with infrared heat seeking technology to locate the man.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“After deploying the UAS, the pilot noticed a significant heat signature over the side of the roadway in thick brush.” The man was rescued and received medical treatment.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2" title="malibu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425" y="978150"/>
            <a:ext cx="3282876" cy="39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50"/>
              <a:t>Activity Scenario</a:t>
            </a:r>
            <a:endParaRPr sz="4050"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4590000" cy="3955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elderly man with dementia left his home and did not return. Search and rescue responders will use Hopper to conduct an aerial search of the area around his home.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code Hopper to fly in an expanding square search pattern starting with initial sides starting at 5 feet apart. The start of the pattern will be at the man’s home since he cannot walk very far.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400" y="859825"/>
            <a:ext cx="4137375" cy="40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On-screen Show (16:9)</PresentationFormat>
  <Paragraphs>36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Oswald ExtraLight</vt:lpstr>
      <vt:lpstr>Bebas Neue</vt:lpstr>
      <vt:lpstr>Simple Dark</vt:lpstr>
      <vt:lpstr>Drones in Search &amp; Rescue</vt:lpstr>
      <vt:lpstr>PowerPoint Presentation</vt:lpstr>
      <vt:lpstr>Drones in Search &amp; Rescue</vt:lpstr>
      <vt:lpstr>Expanding Square Search Pattern</vt:lpstr>
      <vt:lpstr>PowerPoint Presentation</vt:lpstr>
      <vt:lpstr>PowerPoint Presentation</vt:lpstr>
      <vt:lpstr>Case Study</vt:lpstr>
      <vt:lpstr>Activity Scenario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Rachel Gardner</dc:creator>
  <cp:lastModifiedBy>Rachel Gardner</cp:lastModifiedBy>
  <cp:revision>1</cp:revision>
  <dcterms:modified xsi:type="dcterms:W3CDTF">2025-06-28T18:06:21Z</dcterms:modified>
</cp:coreProperties>
</file>